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2195049bdf40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b99920862b4f58"/>
  </p:sldMasterIdLst>
  <p:sldIdLst>
    <p:sldId xmlns:r="http://schemas.openxmlformats.org/officeDocument/2006/relationships" id="256" r:id="Reb887fe418374109"/>
    <p:sldId xmlns:r="http://schemas.openxmlformats.org/officeDocument/2006/relationships" id="257" r:id="R8f4610eb30474dac"/>
    <p:sldId xmlns:r="http://schemas.openxmlformats.org/officeDocument/2006/relationships" id="258" r:id="R139b504eaec54fd7"/>
    <p:sldId xmlns:r="http://schemas.openxmlformats.org/officeDocument/2006/relationships" id="259" r:id="R5ae06f75cf8c471c"/>
    <p:sldId xmlns:r="http://schemas.openxmlformats.org/officeDocument/2006/relationships" id="260" r:id="R387fd80a50284749"/>
    <p:sldId xmlns:r="http://schemas.openxmlformats.org/officeDocument/2006/relationships" id="261" r:id="R61e442b7deea49b4"/>
    <p:sldId xmlns:r="http://schemas.openxmlformats.org/officeDocument/2006/relationships" id="262" r:id="R7fc166f2bac64d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b99920862b4f58" /><Relationship Type="http://schemas.openxmlformats.org/officeDocument/2006/relationships/slide" Target="/ppt/slides/slide1.xml" Id="Reb887fe418374109" /><Relationship Type="http://schemas.openxmlformats.org/officeDocument/2006/relationships/slide" Target="/ppt/slides/slide2.xml" Id="R8f4610eb30474dac" /><Relationship Type="http://schemas.openxmlformats.org/officeDocument/2006/relationships/slide" Target="/ppt/slides/slide3.xml" Id="R139b504eaec54fd7" /><Relationship Type="http://schemas.openxmlformats.org/officeDocument/2006/relationships/slide" Target="/ppt/slides/slide4.xml" Id="R5ae06f75cf8c471c" /><Relationship Type="http://schemas.openxmlformats.org/officeDocument/2006/relationships/slide" Target="/ppt/slides/slide5.xml" Id="R387fd80a50284749" /><Relationship Type="http://schemas.openxmlformats.org/officeDocument/2006/relationships/slide" Target="/ppt/slides/slide6.xml" Id="R61e442b7deea49b4" /><Relationship Type="http://schemas.openxmlformats.org/officeDocument/2006/relationships/slide" Target="/ppt/slides/slide7.xml" Id="R7fc166f2bac64d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b55fd6db354b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ce045b4724790" /><Relationship Type="http://schemas.openxmlformats.org/officeDocument/2006/relationships/theme" Target="/ppt/slideMasters/theme/theme1.xml" Id="R79c6f40c40a64e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fce045b47247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c24992f0549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a1982d14b47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d005bac4a44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f79feecca45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be36b74a148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5b28d2b3640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0fd3d933c4f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NORTHLIGHT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NORTHLIGHT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15 624 753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6 893 349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SYNNØVE KRISTINE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Kråkstadveien 116B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