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da4e9a3baf4b7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43b929d545489a"/>
  </p:sldMasterIdLst>
  <p:sldIdLst>
    <p:sldId xmlns:r="http://schemas.openxmlformats.org/officeDocument/2006/relationships" id="256" r:id="Rd1da33b11cf741e9"/>
    <p:sldId xmlns:r="http://schemas.openxmlformats.org/officeDocument/2006/relationships" id="257" r:id="Rb196a83dc70341d6"/>
    <p:sldId xmlns:r="http://schemas.openxmlformats.org/officeDocument/2006/relationships" id="258" r:id="Ra187870fa3c6465b"/>
    <p:sldId xmlns:r="http://schemas.openxmlformats.org/officeDocument/2006/relationships" id="259" r:id="R616c369984194899"/>
    <p:sldId xmlns:r="http://schemas.openxmlformats.org/officeDocument/2006/relationships" id="260" r:id="R578fbe039c76420f"/>
    <p:sldId xmlns:r="http://schemas.openxmlformats.org/officeDocument/2006/relationships" id="261" r:id="R7cfe21a86c4b45e5"/>
    <p:sldId xmlns:r="http://schemas.openxmlformats.org/officeDocument/2006/relationships" id="262" r:id="R10fa5267b8214f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43b929d545489a" /><Relationship Type="http://schemas.openxmlformats.org/officeDocument/2006/relationships/slide" Target="/ppt/slides/slide1.xml" Id="Rd1da33b11cf741e9" /><Relationship Type="http://schemas.openxmlformats.org/officeDocument/2006/relationships/slide" Target="/ppt/slides/slide2.xml" Id="Rb196a83dc70341d6" /><Relationship Type="http://schemas.openxmlformats.org/officeDocument/2006/relationships/slide" Target="/ppt/slides/slide3.xml" Id="Ra187870fa3c6465b" /><Relationship Type="http://schemas.openxmlformats.org/officeDocument/2006/relationships/slide" Target="/ppt/slides/slide4.xml" Id="R616c369984194899" /><Relationship Type="http://schemas.openxmlformats.org/officeDocument/2006/relationships/slide" Target="/ppt/slides/slide5.xml" Id="R578fbe039c76420f" /><Relationship Type="http://schemas.openxmlformats.org/officeDocument/2006/relationships/slide" Target="/ppt/slides/slide6.xml" Id="R7cfe21a86c4b45e5" /><Relationship Type="http://schemas.openxmlformats.org/officeDocument/2006/relationships/slide" Target="/ppt/slides/slide7.xml" Id="R10fa5267b8214f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ccd7ca7a8045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233acd514e4bf6" /><Relationship Type="http://schemas.openxmlformats.org/officeDocument/2006/relationships/theme" Target="/ppt/slideMasters/theme/theme1.xml" Id="Rd268a4492fa84f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233acd514e4b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8ce665f2c1479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799f845be645b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3219b81b234e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21e6658fc840f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6ae140637143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323620090b45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1c057b9aac4e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LANGLI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LANGLI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LANGLI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LANGLI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LANGLI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LANGLI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38 258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153 263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LANGLI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LANGLI KIM ANDRÉ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LANGLI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922 016 933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LANGLI INVEST AS</a:t>
            </a:r>
          </a:p>
        </p:txBody>
      </p:sp>
    </p:spTree>
  </p:cSld>
  <p:clrMapOvr>
    <a:masterClrMapping xmlns:a="http://schemas.openxmlformats.org/drawingml/2006/main"/>
  </p:clrMapOvr>
</p:sld>
</file>