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3c0213c7ec42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209868987c4970"/>
  </p:sldMasterIdLst>
  <p:sldIdLst>
    <p:sldId xmlns:r="http://schemas.openxmlformats.org/officeDocument/2006/relationships" id="256" r:id="Rd49a8ddfccf74867"/>
    <p:sldId xmlns:r="http://schemas.openxmlformats.org/officeDocument/2006/relationships" id="257" r:id="R8752b21f977a477f"/>
    <p:sldId xmlns:r="http://schemas.openxmlformats.org/officeDocument/2006/relationships" id="258" r:id="R033d9f5109af4a68"/>
    <p:sldId xmlns:r="http://schemas.openxmlformats.org/officeDocument/2006/relationships" id="259" r:id="R1ce01a27c6f849d8"/>
    <p:sldId xmlns:r="http://schemas.openxmlformats.org/officeDocument/2006/relationships" id="260" r:id="Rc9be9ee0c11f49de"/>
    <p:sldId xmlns:r="http://schemas.openxmlformats.org/officeDocument/2006/relationships" id="261" r:id="R6eeefbc2ae24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09868987c4970" /><Relationship Type="http://schemas.openxmlformats.org/officeDocument/2006/relationships/slide" Target="/ppt/slides/slide1.xml" Id="Rd49a8ddfccf74867" /><Relationship Type="http://schemas.openxmlformats.org/officeDocument/2006/relationships/slide" Target="/ppt/slides/slide2.xml" Id="R8752b21f977a477f" /><Relationship Type="http://schemas.openxmlformats.org/officeDocument/2006/relationships/slide" Target="/ppt/slides/slide3.xml" Id="R033d9f5109af4a68" /><Relationship Type="http://schemas.openxmlformats.org/officeDocument/2006/relationships/slide" Target="/ppt/slides/slide4.xml" Id="R1ce01a27c6f849d8" /><Relationship Type="http://schemas.openxmlformats.org/officeDocument/2006/relationships/slide" Target="/ppt/slides/slide5.xml" Id="Rc9be9ee0c11f49de" /><Relationship Type="http://schemas.openxmlformats.org/officeDocument/2006/relationships/slide" Target="/ppt/slides/slide6.xml" Id="R6eeefbc2ae24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a3d9af2ee4f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bdf5607284294" /><Relationship Type="http://schemas.openxmlformats.org/officeDocument/2006/relationships/theme" Target="/ppt/slideMasters/theme/theme1.xml" Id="Rd4eb0f14ebad4c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dbdf56072842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c7f20394d41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82addfc44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0b9a0dca0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8722b4b2248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093a983a84e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8672cd57b4d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