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17a427a39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2c79d604a4fd5"/>
  </p:sldMasterIdLst>
  <p:sldIdLst>
    <p:sldId xmlns:r="http://schemas.openxmlformats.org/officeDocument/2006/relationships" id="256" r:id="R977ae93ccf674b53"/>
    <p:sldId xmlns:r="http://schemas.openxmlformats.org/officeDocument/2006/relationships" id="257" r:id="R5b078720fc244760"/>
    <p:sldId xmlns:r="http://schemas.openxmlformats.org/officeDocument/2006/relationships" id="258" r:id="R1f723d9d765441b4"/>
    <p:sldId xmlns:r="http://schemas.openxmlformats.org/officeDocument/2006/relationships" id="259" r:id="R779f8d6428b2446f"/>
    <p:sldId xmlns:r="http://schemas.openxmlformats.org/officeDocument/2006/relationships" id="260" r:id="Rf41cb6d1adee48de"/>
    <p:sldId xmlns:r="http://schemas.openxmlformats.org/officeDocument/2006/relationships" id="261" r:id="R72425f8df4624816"/>
    <p:sldId xmlns:r="http://schemas.openxmlformats.org/officeDocument/2006/relationships" id="262" r:id="R50a29a9f6eec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2c79d604a4fd5" /><Relationship Type="http://schemas.openxmlformats.org/officeDocument/2006/relationships/slide" Target="/ppt/slides/slide1.xml" Id="R977ae93ccf674b53" /><Relationship Type="http://schemas.openxmlformats.org/officeDocument/2006/relationships/slide" Target="/ppt/slides/slide2.xml" Id="R5b078720fc244760" /><Relationship Type="http://schemas.openxmlformats.org/officeDocument/2006/relationships/slide" Target="/ppt/slides/slide3.xml" Id="R1f723d9d765441b4" /><Relationship Type="http://schemas.openxmlformats.org/officeDocument/2006/relationships/slide" Target="/ppt/slides/slide4.xml" Id="R779f8d6428b2446f" /><Relationship Type="http://schemas.openxmlformats.org/officeDocument/2006/relationships/slide" Target="/ppt/slides/slide5.xml" Id="Rf41cb6d1adee48de" /><Relationship Type="http://schemas.openxmlformats.org/officeDocument/2006/relationships/slide" Target="/ppt/slides/slide6.xml" Id="R72425f8df4624816" /><Relationship Type="http://schemas.openxmlformats.org/officeDocument/2006/relationships/slide" Target="/ppt/slides/slide7.xml" Id="R50a29a9f6eec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16b58fd26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b7dedb00f4f93" /><Relationship Type="http://schemas.openxmlformats.org/officeDocument/2006/relationships/theme" Target="/ppt/slideMasters/theme/theme1.xml" Id="R8fb5ee6fce4b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b7dedb00f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d3a1c4724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ef36abaad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327bbd06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94c7a331a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5661b175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f0f3afd7f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2791026dc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