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4f33507604c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8d13d759084c87"/>
  </p:sldMasterIdLst>
  <p:sldIdLst>
    <p:sldId xmlns:r="http://schemas.openxmlformats.org/officeDocument/2006/relationships" id="256" r:id="Raf3bc601ddfe4ec2"/>
    <p:sldId xmlns:r="http://schemas.openxmlformats.org/officeDocument/2006/relationships" id="257" r:id="R1f0b97fe58854ee5"/>
    <p:sldId xmlns:r="http://schemas.openxmlformats.org/officeDocument/2006/relationships" id="258" r:id="Rf7511c0e93944844"/>
    <p:sldId xmlns:r="http://schemas.openxmlformats.org/officeDocument/2006/relationships" id="259" r:id="R8d1e8e6fd8b34ca9"/>
    <p:sldId xmlns:r="http://schemas.openxmlformats.org/officeDocument/2006/relationships" id="260" r:id="R0512a184bd72433b"/>
    <p:sldId xmlns:r="http://schemas.openxmlformats.org/officeDocument/2006/relationships" id="261" r:id="R6737f908c1b94e7c"/>
    <p:sldId xmlns:r="http://schemas.openxmlformats.org/officeDocument/2006/relationships" id="262" r:id="Rfca5ec830ce548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d13d759084c87" /><Relationship Type="http://schemas.openxmlformats.org/officeDocument/2006/relationships/slide" Target="/ppt/slides/slide1.xml" Id="Raf3bc601ddfe4ec2" /><Relationship Type="http://schemas.openxmlformats.org/officeDocument/2006/relationships/slide" Target="/ppt/slides/slide2.xml" Id="R1f0b97fe58854ee5" /><Relationship Type="http://schemas.openxmlformats.org/officeDocument/2006/relationships/slide" Target="/ppt/slides/slide3.xml" Id="Rf7511c0e93944844" /><Relationship Type="http://schemas.openxmlformats.org/officeDocument/2006/relationships/slide" Target="/ppt/slides/slide4.xml" Id="R8d1e8e6fd8b34ca9" /><Relationship Type="http://schemas.openxmlformats.org/officeDocument/2006/relationships/slide" Target="/ppt/slides/slide5.xml" Id="R0512a184bd72433b" /><Relationship Type="http://schemas.openxmlformats.org/officeDocument/2006/relationships/slide" Target="/ppt/slides/slide6.xml" Id="R6737f908c1b94e7c" /><Relationship Type="http://schemas.openxmlformats.org/officeDocument/2006/relationships/slide" Target="/ppt/slides/slide7.xml" Id="Rfca5ec830ce548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783fe4264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dc060e6ff4cde" /><Relationship Type="http://schemas.openxmlformats.org/officeDocument/2006/relationships/theme" Target="/ppt/slideMasters/theme/theme1.xml" Id="Rc9fa334d6a454f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dc060e6ff4c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68e23f53746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e4b01bf9b47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25e9f094448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8568ccb04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e28a9f6fe44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7306313b04b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17d0035c74d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