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c55815c47d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c453019e5b4865"/>
  </p:sldMasterIdLst>
  <p:sldIdLst>
    <p:sldId xmlns:r="http://schemas.openxmlformats.org/officeDocument/2006/relationships" id="256" r:id="Ra3bece933a6e4250"/>
    <p:sldId xmlns:r="http://schemas.openxmlformats.org/officeDocument/2006/relationships" id="257" r:id="R87f8db6fd35e40f2"/>
    <p:sldId xmlns:r="http://schemas.openxmlformats.org/officeDocument/2006/relationships" id="258" r:id="Rd340e279a3354559"/>
    <p:sldId xmlns:r="http://schemas.openxmlformats.org/officeDocument/2006/relationships" id="259" r:id="Re559fcc428aa42f9"/>
    <p:sldId xmlns:r="http://schemas.openxmlformats.org/officeDocument/2006/relationships" id="260" r:id="Rf080451a175643e5"/>
    <p:sldId xmlns:r="http://schemas.openxmlformats.org/officeDocument/2006/relationships" id="261" r:id="R23c42ee4a2db46e7"/>
    <p:sldId xmlns:r="http://schemas.openxmlformats.org/officeDocument/2006/relationships" id="262" r:id="R83d8f97528f34b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453019e5b4865" /><Relationship Type="http://schemas.openxmlformats.org/officeDocument/2006/relationships/slide" Target="/ppt/slides/slide1.xml" Id="Ra3bece933a6e4250" /><Relationship Type="http://schemas.openxmlformats.org/officeDocument/2006/relationships/slide" Target="/ppt/slides/slide2.xml" Id="R87f8db6fd35e40f2" /><Relationship Type="http://schemas.openxmlformats.org/officeDocument/2006/relationships/slide" Target="/ppt/slides/slide3.xml" Id="Rd340e279a3354559" /><Relationship Type="http://schemas.openxmlformats.org/officeDocument/2006/relationships/slide" Target="/ppt/slides/slide4.xml" Id="Re559fcc428aa42f9" /><Relationship Type="http://schemas.openxmlformats.org/officeDocument/2006/relationships/slide" Target="/ppt/slides/slide5.xml" Id="Rf080451a175643e5" /><Relationship Type="http://schemas.openxmlformats.org/officeDocument/2006/relationships/slide" Target="/ppt/slides/slide6.xml" Id="R23c42ee4a2db46e7" /><Relationship Type="http://schemas.openxmlformats.org/officeDocument/2006/relationships/slide" Target="/ppt/slides/slide7.xml" Id="R83d8f97528f34b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7b328357a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991de387b4c1c" /><Relationship Type="http://schemas.openxmlformats.org/officeDocument/2006/relationships/theme" Target="/ppt/slideMasters/theme/theme1.xml" Id="R7fa01b98e5b844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2991de387b4c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615a6b6a941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a625cf76b48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1e6e9730346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24985caf34f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f58440818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0e8e73caa48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4bc19c38748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