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98507514e44d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3daab49e5a4374"/>
  </p:sldMasterIdLst>
  <p:sldIdLst>
    <p:sldId xmlns:r="http://schemas.openxmlformats.org/officeDocument/2006/relationships" id="256" r:id="Rf79ddb8ce0944bd2"/>
    <p:sldId xmlns:r="http://schemas.openxmlformats.org/officeDocument/2006/relationships" id="257" r:id="Raf42ceed5f8a4926"/>
    <p:sldId xmlns:r="http://schemas.openxmlformats.org/officeDocument/2006/relationships" id="258" r:id="R1e9398dd4e004e33"/>
    <p:sldId xmlns:r="http://schemas.openxmlformats.org/officeDocument/2006/relationships" id="259" r:id="Rd891c3feef734846"/>
    <p:sldId xmlns:r="http://schemas.openxmlformats.org/officeDocument/2006/relationships" id="260" r:id="R4c5cc01c6f9d454d"/>
    <p:sldId xmlns:r="http://schemas.openxmlformats.org/officeDocument/2006/relationships" id="261" r:id="Rd888d25b016a4b75"/>
    <p:sldId xmlns:r="http://schemas.openxmlformats.org/officeDocument/2006/relationships" id="262" r:id="R40c7985050ef43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3daab49e5a4374" /><Relationship Type="http://schemas.openxmlformats.org/officeDocument/2006/relationships/slide" Target="/ppt/slides/slide1.xml" Id="Rf79ddb8ce0944bd2" /><Relationship Type="http://schemas.openxmlformats.org/officeDocument/2006/relationships/slide" Target="/ppt/slides/slide2.xml" Id="Raf42ceed5f8a4926" /><Relationship Type="http://schemas.openxmlformats.org/officeDocument/2006/relationships/slide" Target="/ppt/slides/slide3.xml" Id="R1e9398dd4e004e33" /><Relationship Type="http://schemas.openxmlformats.org/officeDocument/2006/relationships/slide" Target="/ppt/slides/slide4.xml" Id="Rd891c3feef734846" /><Relationship Type="http://schemas.openxmlformats.org/officeDocument/2006/relationships/slide" Target="/ppt/slides/slide5.xml" Id="R4c5cc01c6f9d454d" /><Relationship Type="http://schemas.openxmlformats.org/officeDocument/2006/relationships/slide" Target="/ppt/slides/slide6.xml" Id="Rd888d25b016a4b75" /><Relationship Type="http://schemas.openxmlformats.org/officeDocument/2006/relationships/slide" Target="/ppt/slides/slide7.xml" Id="R40c7985050ef43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0d92ba7cf4c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4e0f592b84ef2" /><Relationship Type="http://schemas.openxmlformats.org/officeDocument/2006/relationships/theme" Target="/ppt/slideMasters/theme/theme1.xml" Id="Rf3287fc5abb547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84e0f592b84e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2e929170140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91fda5cd249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9ac7dc8ef46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82714b62348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13f3d20e448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0a765ef134b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7d273a5f9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