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3839dbb53641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ca0424e685436d"/>
  </p:sldMasterIdLst>
  <p:sldIdLst>
    <p:sldId xmlns:r="http://schemas.openxmlformats.org/officeDocument/2006/relationships" id="256" r:id="R54ea22d8f25f4fb2"/>
    <p:sldId xmlns:r="http://schemas.openxmlformats.org/officeDocument/2006/relationships" id="257" r:id="Ra52d326f901843e6"/>
    <p:sldId xmlns:r="http://schemas.openxmlformats.org/officeDocument/2006/relationships" id="258" r:id="R53b3718d16e84b00"/>
    <p:sldId xmlns:r="http://schemas.openxmlformats.org/officeDocument/2006/relationships" id="259" r:id="R08818c5ab7d44639"/>
    <p:sldId xmlns:r="http://schemas.openxmlformats.org/officeDocument/2006/relationships" id="260" r:id="R5094e809743940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a0424e685436d" /><Relationship Type="http://schemas.openxmlformats.org/officeDocument/2006/relationships/slide" Target="/ppt/slides/slide1.xml" Id="R54ea22d8f25f4fb2" /><Relationship Type="http://schemas.openxmlformats.org/officeDocument/2006/relationships/slide" Target="/ppt/slides/slide2.xml" Id="Ra52d326f901843e6" /><Relationship Type="http://schemas.openxmlformats.org/officeDocument/2006/relationships/slide" Target="/ppt/slides/slide3.xml" Id="R53b3718d16e84b00" /><Relationship Type="http://schemas.openxmlformats.org/officeDocument/2006/relationships/slide" Target="/ppt/slides/slide4.xml" Id="R08818c5ab7d44639" /><Relationship Type="http://schemas.openxmlformats.org/officeDocument/2006/relationships/slide" Target="/ppt/slides/slide5.xml" Id="R5094e809743940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eb42adb1845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b4cb825b94027" /><Relationship Type="http://schemas.openxmlformats.org/officeDocument/2006/relationships/theme" Target="/ppt/slideMasters/theme/theme1.xml" Id="Rff22a778bfd6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fb4cb825b940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2202c43804e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2c2b5b98c46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085c2d38645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ac0088e1642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2b8a5231b48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HELSE UTSTYR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HELSE UTSTYR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