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7d641678ba46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83beff1fe641ca"/>
  </p:sldMasterIdLst>
  <p:sldIdLst>
    <p:sldId xmlns:r="http://schemas.openxmlformats.org/officeDocument/2006/relationships" id="256" r:id="Ra542b7431e9b4494"/>
    <p:sldId xmlns:r="http://schemas.openxmlformats.org/officeDocument/2006/relationships" id="257" r:id="R86da5a90bb054ac9"/>
    <p:sldId xmlns:r="http://schemas.openxmlformats.org/officeDocument/2006/relationships" id="258" r:id="Rcd3dfe13c8d84658"/>
    <p:sldId xmlns:r="http://schemas.openxmlformats.org/officeDocument/2006/relationships" id="259" r:id="R8eb883572b4e488e"/>
    <p:sldId xmlns:r="http://schemas.openxmlformats.org/officeDocument/2006/relationships" id="260" r:id="R104de53e41d949f0"/>
    <p:sldId xmlns:r="http://schemas.openxmlformats.org/officeDocument/2006/relationships" id="261" r:id="R176a739163ac4430"/>
    <p:sldId xmlns:r="http://schemas.openxmlformats.org/officeDocument/2006/relationships" id="262" r:id="Rae502e9fb1614d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83beff1fe641ca" /><Relationship Type="http://schemas.openxmlformats.org/officeDocument/2006/relationships/slide" Target="/ppt/slides/slide1.xml" Id="Ra542b7431e9b4494" /><Relationship Type="http://schemas.openxmlformats.org/officeDocument/2006/relationships/slide" Target="/ppt/slides/slide2.xml" Id="R86da5a90bb054ac9" /><Relationship Type="http://schemas.openxmlformats.org/officeDocument/2006/relationships/slide" Target="/ppt/slides/slide3.xml" Id="Rcd3dfe13c8d84658" /><Relationship Type="http://schemas.openxmlformats.org/officeDocument/2006/relationships/slide" Target="/ppt/slides/slide4.xml" Id="R8eb883572b4e488e" /><Relationship Type="http://schemas.openxmlformats.org/officeDocument/2006/relationships/slide" Target="/ppt/slides/slide5.xml" Id="R104de53e41d949f0" /><Relationship Type="http://schemas.openxmlformats.org/officeDocument/2006/relationships/slide" Target="/ppt/slides/slide6.xml" Id="R176a739163ac4430" /><Relationship Type="http://schemas.openxmlformats.org/officeDocument/2006/relationships/slide" Target="/ppt/slides/slide7.xml" Id="Rae502e9fb1614d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6c701af88a41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b48b0418b4a66" /><Relationship Type="http://schemas.openxmlformats.org/officeDocument/2006/relationships/theme" Target="/ppt/slideMasters/theme/theme1.xml" Id="R86167f234e5642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1b48b0418b4a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6d5d625384c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463fcb1e344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c950583a340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7002196184b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f543ea04643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9372baf7849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d466b1c434b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VIDDA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VIDDA BYGG AS ble etablert [år] og holder til i Uvdal.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7 342 746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−477 174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490 796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1 704 400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BRANDSGÅRD ØYVIND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SIMENSEN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863, Nore og Uvdal Næringspark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3632 Uvdal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922 090 149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