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4f8fb2000a46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2d5a148a5b4179"/>
  </p:sldMasterIdLst>
  <p:sldIdLst>
    <p:sldId xmlns:r="http://schemas.openxmlformats.org/officeDocument/2006/relationships" id="256" r:id="R5dfef32519934730"/>
    <p:sldId xmlns:r="http://schemas.openxmlformats.org/officeDocument/2006/relationships" id="257" r:id="R8344e384d6f94999"/>
    <p:sldId xmlns:r="http://schemas.openxmlformats.org/officeDocument/2006/relationships" id="258" r:id="Rca0c39e10911466f"/>
    <p:sldId xmlns:r="http://schemas.openxmlformats.org/officeDocument/2006/relationships" id="259" r:id="R5057fdf95076405c"/>
    <p:sldId xmlns:r="http://schemas.openxmlformats.org/officeDocument/2006/relationships" id="260" r:id="R3ff66ee3bb074212"/>
    <p:sldId xmlns:r="http://schemas.openxmlformats.org/officeDocument/2006/relationships" id="261" r:id="R68ec34ecc64a4444"/>
    <p:sldId xmlns:r="http://schemas.openxmlformats.org/officeDocument/2006/relationships" id="262" r:id="R938a718344104c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2d5a148a5b4179" /><Relationship Type="http://schemas.openxmlformats.org/officeDocument/2006/relationships/slide" Target="/ppt/slides/slide1.xml" Id="R5dfef32519934730" /><Relationship Type="http://schemas.openxmlformats.org/officeDocument/2006/relationships/slide" Target="/ppt/slides/slide2.xml" Id="R8344e384d6f94999" /><Relationship Type="http://schemas.openxmlformats.org/officeDocument/2006/relationships/slide" Target="/ppt/slides/slide3.xml" Id="Rca0c39e10911466f" /><Relationship Type="http://schemas.openxmlformats.org/officeDocument/2006/relationships/slide" Target="/ppt/slides/slide4.xml" Id="R5057fdf95076405c" /><Relationship Type="http://schemas.openxmlformats.org/officeDocument/2006/relationships/slide" Target="/ppt/slides/slide5.xml" Id="R3ff66ee3bb074212" /><Relationship Type="http://schemas.openxmlformats.org/officeDocument/2006/relationships/slide" Target="/ppt/slides/slide6.xml" Id="R68ec34ecc64a4444" /><Relationship Type="http://schemas.openxmlformats.org/officeDocument/2006/relationships/slide" Target="/ppt/slides/slide7.xml" Id="R938a718344104c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e1a5de6fb45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359cb956b41b6" /><Relationship Type="http://schemas.openxmlformats.org/officeDocument/2006/relationships/theme" Target="/ppt/slideMasters/theme/theme1.xml" Id="Rc9612fe040234d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8359cb956b41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2e6860a9249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71ddf0fd749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e90f8911941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a59bb6c2448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a00a81f7943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50016c42840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c2ee1972646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 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 TJENESTER AS ble etablert [år] og holder til i 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1 543 494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303 078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RYEN JAN EDDY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Eddy Ryen, Dønnestadveien 329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4658 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922 090 939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