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3d78b95393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1e5067db0e46e8"/>
  </p:sldMasterIdLst>
  <p:sldIdLst>
    <p:sldId xmlns:r="http://schemas.openxmlformats.org/officeDocument/2006/relationships" id="256" r:id="Ra30e2560e2eb4c3a"/>
    <p:sldId xmlns:r="http://schemas.openxmlformats.org/officeDocument/2006/relationships" id="257" r:id="Rd42664d0e9cc4eab"/>
    <p:sldId xmlns:r="http://schemas.openxmlformats.org/officeDocument/2006/relationships" id="258" r:id="R87ad43064e744c02"/>
    <p:sldId xmlns:r="http://schemas.openxmlformats.org/officeDocument/2006/relationships" id="259" r:id="Rd271add0220342f6"/>
    <p:sldId xmlns:r="http://schemas.openxmlformats.org/officeDocument/2006/relationships" id="260" r:id="R114658ad2ceb4b29"/>
    <p:sldId xmlns:r="http://schemas.openxmlformats.org/officeDocument/2006/relationships" id="261" r:id="R6d68bd6fa28e4ca7"/>
    <p:sldId xmlns:r="http://schemas.openxmlformats.org/officeDocument/2006/relationships" id="262" r:id="R247cd33b068c40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1e5067db0e46e8" /><Relationship Type="http://schemas.openxmlformats.org/officeDocument/2006/relationships/slide" Target="/ppt/slides/slide1.xml" Id="Ra30e2560e2eb4c3a" /><Relationship Type="http://schemas.openxmlformats.org/officeDocument/2006/relationships/slide" Target="/ppt/slides/slide2.xml" Id="Rd42664d0e9cc4eab" /><Relationship Type="http://schemas.openxmlformats.org/officeDocument/2006/relationships/slide" Target="/ppt/slides/slide3.xml" Id="R87ad43064e744c02" /><Relationship Type="http://schemas.openxmlformats.org/officeDocument/2006/relationships/slide" Target="/ppt/slides/slide4.xml" Id="Rd271add0220342f6" /><Relationship Type="http://schemas.openxmlformats.org/officeDocument/2006/relationships/slide" Target="/ppt/slides/slide5.xml" Id="R114658ad2ceb4b29" /><Relationship Type="http://schemas.openxmlformats.org/officeDocument/2006/relationships/slide" Target="/ppt/slides/slide6.xml" Id="R6d68bd6fa28e4ca7" /><Relationship Type="http://schemas.openxmlformats.org/officeDocument/2006/relationships/slide" Target="/ppt/slides/slide7.xml" Id="R247cd33b068c40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7448ad1d1c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a5ce298b54e0b" /><Relationship Type="http://schemas.openxmlformats.org/officeDocument/2006/relationships/theme" Target="/ppt/slideMasters/theme/theme1.xml" Id="Rf4a9c35d64ed46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2a5ce298b5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c829ff7f2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157a3029740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7cc8b5b640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e5b8785e46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2a7f7e9b4b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7b7ee624341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dd8c021c1c48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JEPPES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JEPPES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2 220 574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25 792 134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26 433 375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JEPPE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Åsheimveien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1461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922 121 621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JEPPES AS</a:t>
            </a:r>
          </a:p>
        </p:txBody>
      </p:sp>
    </p:spTree>
  </p:cSld>
  <p:clrMapOvr>
    <a:masterClrMapping xmlns:a="http://schemas.openxmlformats.org/drawingml/2006/main"/>
  </p:clrMapOvr>
</p:sld>
</file>