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d458e608b1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90ffea1414b73"/>
  </p:sldMasterIdLst>
  <p:sldIdLst>
    <p:sldId xmlns:r="http://schemas.openxmlformats.org/officeDocument/2006/relationships" id="256" r:id="Ra8c286e6c1c4402f"/>
    <p:sldId xmlns:r="http://schemas.openxmlformats.org/officeDocument/2006/relationships" id="257" r:id="R79a121c975074ac3"/>
    <p:sldId xmlns:r="http://schemas.openxmlformats.org/officeDocument/2006/relationships" id="258" r:id="Rf8ce1fa85cec4679"/>
    <p:sldId xmlns:r="http://schemas.openxmlformats.org/officeDocument/2006/relationships" id="259" r:id="R552cfc50070347fb"/>
    <p:sldId xmlns:r="http://schemas.openxmlformats.org/officeDocument/2006/relationships" id="260" r:id="R327110163b3342b0"/>
    <p:sldId xmlns:r="http://schemas.openxmlformats.org/officeDocument/2006/relationships" id="261" r:id="Redfb5d1e6c6d4e81"/>
    <p:sldId xmlns:r="http://schemas.openxmlformats.org/officeDocument/2006/relationships" id="262" r:id="R763a1460f6f746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90ffea1414b73" /><Relationship Type="http://schemas.openxmlformats.org/officeDocument/2006/relationships/slide" Target="/ppt/slides/slide1.xml" Id="Ra8c286e6c1c4402f" /><Relationship Type="http://schemas.openxmlformats.org/officeDocument/2006/relationships/slide" Target="/ppt/slides/slide2.xml" Id="R79a121c975074ac3" /><Relationship Type="http://schemas.openxmlformats.org/officeDocument/2006/relationships/slide" Target="/ppt/slides/slide3.xml" Id="Rf8ce1fa85cec4679" /><Relationship Type="http://schemas.openxmlformats.org/officeDocument/2006/relationships/slide" Target="/ppt/slides/slide4.xml" Id="R552cfc50070347fb" /><Relationship Type="http://schemas.openxmlformats.org/officeDocument/2006/relationships/slide" Target="/ppt/slides/slide5.xml" Id="R327110163b3342b0" /><Relationship Type="http://schemas.openxmlformats.org/officeDocument/2006/relationships/slide" Target="/ppt/slides/slide6.xml" Id="Redfb5d1e6c6d4e81" /><Relationship Type="http://schemas.openxmlformats.org/officeDocument/2006/relationships/slide" Target="/ppt/slides/slide7.xml" Id="R763a1460f6f746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21be5895a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e2e8df93d4c6d" /><Relationship Type="http://schemas.openxmlformats.org/officeDocument/2006/relationships/theme" Target="/ppt/slideMasters/theme/theme1.xml" Id="Rf6cc56383815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7e2e8df93d4c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5499ee4d64d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8121642b46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007a53aa9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af3533da0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47ffabe974d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e4a4431ee4b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0c5ade6db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