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66650c30214f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cdbffb82704482"/>
  </p:sldMasterIdLst>
  <p:sldIdLst>
    <p:sldId xmlns:r="http://schemas.openxmlformats.org/officeDocument/2006/relationships" id="256" r:id="R2594a57e0e914990"/>
    <p:sldId xmlns:r="http://schemas.openxmlformats.org/officeDocument/2006/relationships" id="257" r:id="R5e5ee0ddefff4cae"/>
    <p:sldId xmlns:r="http://schemas.openxmlformats.org/officeDocument/2006/relationships" id="258" r:id="R2da27021fae24bdd"/>
    <p:sldId xmlns:r="http://schemas.openxmlformats.org/officeDocument/2006/relationships" id="259" r:id="R86e36e079e0c4809"/>
    <p:sldId xmlns:r="http://schemas.openxmlformats.org/officeDocument/2006/relationships" id="260" r:id="R7689ea0c462d4d22"/>
    <p:sldId xmlns:r="http://schemas.openxmlformats.org/officeDocument/2006/relationships" id="261" r:id="Re442b4c3cee84a00"/>
    <p:sldId xmlns:r="http://schemas.openxmlformats.org/officeDocument/2006/relationships" id="262" r:id="R4cdd87f17adc42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dbffb82704482" /><Relationship Type="http://schemas.openxmlformats.org/officeDocument/2006/relationships/slide" Target="/ppt/slides/slide1.xml" Id="R2594a57e0e914990" /><Relationship Type="http://schemas.openxmlformats.org/officeDocument/2006/relationships/slide" Target="/ppt/slides/slide2.xml" Id="R5e5ee0ddefff4cae" /><Relationship Type="http://schemas.openxmlformats.org/officeDocument/2006/relationships/slide" Target="/ppt/slides/slide3.xml" Id="R2da27021fae24bdd" /><Relationship Type="http://schemas.openxmlformats.org/officeDocument/2006/relationships/slide" Target="/ppt/slides/slide4.xml" Id="R86e36e079e0c4809" /><Relationship Type="http://schemas.openxmlformats.org/officeDocument/2006/relationships/slide" Target="/ppt/slides/slide5.xml" Id="R7689ea0c462d4d22" /><Relationship Type="http://schemas.openxmlformats.org/officeDocument/2006/relationships/slide" Target="/ppt/slides/slide6.xml" Id="Re442b4c3cee84a00" /><Relationship Type="http://schemas.openxmlformats.org/officeDocument/2006/relationships/slide" Target="/ppt/slides/slide7.xml" Id="R4cdd87f17adc42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f1beb5ad546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374c1deef46c7" /><Relationship Type="http://schemas.openxmlformats.org/officeDocument/2006/relationships/theme" Target="/ppt/slideMasters/theme/theme1.xml" Id="Rf1fd837294364d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f374c1deef46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a9291202948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3df170b6742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7d4c1e99f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04873ef1949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7eac79e2b4d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d7c5e3dc448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1b43f8c8149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LAKAS INVEST AS ble etablert [år] og holder til i Bekkjarvik.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2 187 793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1 649 045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7 964 202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43 298 951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43 414 885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MONICA DALE STOKKE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OVE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BENTE DALE NAUSTHELLER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ANDRE DALE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Bekkjarvik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5397 Bekkjarvik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