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6116e4109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227421bfc4944"/>
  </p:sldMasterIdLst>
  <p:sldIdLst>
    <p:sldId xmlns:r="http://schemas.openxmlformats.org/officeDocument/2006/relationships" id="256" r:id="R7a209a760eda4024"/>
    <p:sldId xmlns:r="http://schemas.openxmlformats.org/officeDocument/2006/relationships" id="257" r:id="Rb66ca2dcaba44d21"/>
    <p:sldId xmlns:r="http://schemas.openxmlformats.org/officeDocument/2006/relationships" id="258" r:id="R0ad4b9e0763f478c"/>
    <p:sldId xmlns:r="http://schemas.openxmlformats.org/officeDocument/2006/relationships" id="259" r:id="R09b1ad3d8cf04a53"/>
    <p:sldId xmlns:r="http://schemas.openxmlformats.org/officeDocument/2006/relationships" id="260" r:id="R281a98d1c0e34089"/>
    <p:sldId xmlns:r="http://schemas.openxmlformats.org/officeDocument/2006/relationships" id="261" r:id="R92f46c7f91b742e7"/>
    <p:sldId xmlns:r="http://schemas.openxmlformats.org/officeDocument/2006/relationships" id="262" r:id="R252e3efa0317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227421bfc4944" /><Relationship Type="http://schemas.openxmlformats.org/officeDocument/2006/relationships/slide" Target="/ppt/slides/slide1.xml" Id="R7a209a760eda4024" /><Relationship Type="http://schemas.openxmlformats.org/officeDocument/2006/relationships/slide" Target="/ppt/slides/slide2.xml" Id="Rb66ca2dcaba44d21" /><Relationship Type="http://schemas.openxmlformats.org/officeDocument/2006/relationships/slide" Target="/ppt/slides/slide3.xml" Id="R0ad4b9e0763f478c" /><Relationship Type="http://schemas.openxmlformats.org/officeDocument/2006/relationships/slide" Target="/ppt/slides/slide4.xml" Id="R09b1ad3d8cf04a53" /><Relationship Type="http://schemas.openxmlformats.org/officeDocument/2006/relationships/slide" Target="/ppt/slides/slide5.xml" Id="R281a98d1c0e34089" /><Relationship Type="http://schemas.openxmlformats.org/officeDocument/2006/relationships/slide" Target="/ppt/slides/slide6.xml" Id="R92f46c7f91b742e7" /><Relationship Type="http://schemas.openxmlformats.org/officeDocument/2006/relationships/slide" Target="/ppt/slides/slide7.xml" Id="R252e3efa0317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41a3a1f25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c4dd16513433b" /><Relationship Type="http://schemas.openxmlformats.org/officeDocument/2006/relationships/theme" Target="/ppt/slideMasters/theme/theme1.xml" Id="R6c33f4f0a69c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c4dd16513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f2efb4f3b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e5561d3a46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77cde26d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8046d8f37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83f3455e6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c668aafeb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c84cb1f4b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RESULTAT REGNSKAP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RESULTAT REGNSKAP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15 250 170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20 746 215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AXIOS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FLUGSTAD CONSULTING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STENSENG MATS ERIK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RESULTAT REGNSKAP HOLDING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AAS-ENG HÅKON  –  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BJERKESTRAND ANITA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922 276 366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RESULTAT REGNSKAP HOLDING AS</a:t>
            </a:r>
          </a:p>
        </p:txBody>
      </p:sp>
    </p:spTree>
  </p:cSld>
  <p:clrMapOvr>
    <a:masterClrMapping xmlns:a="http://schemas.openxmlformats.org/drawingml/2006/main"/>
  </p:clrMapOvr>
</p:sld>
</file>