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8241043b74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b9bb0f055648f1"/>
  </p:sldMasterIdLst>
  <p:sldIdLst>
    <p:sldId xmlns:r="http://schemas.openxmlformats.org/officeDocument/2006/relationships" id="256" r:id="R2930792a5958444c"/>
    <p:sldId xmlns:r="http://schemas.openxmlformats.org/officeDocument/2006/relationships" id="257" r:id="Rfacc9591e633419a"/>
    <p:sldId xmlns:r="http://schemas.openxmlformats.org/officeDocument/2006/relationships" id="258" r:id="R65dd6961d7e24a71"/>
    <p:sldId xmlns:r="http://schemas.openxmlformats.org/officeDocument/2006/relationships" id="259" r:id="Rda93223c6f6c4577"/>
    <p:sldId xmlns:r="http://schemas.openxmlformats.org/officeDocument/2006/relationships" id="260" r:id="R3e85628664a04cfb"/>
    <p:sldId xmlns:r="http://schemas.openxmlformats.org/officeDocument/2006/relationships" id="261" r:id="Ra290e6cf12e34286"/>
    <p:sldId xmlns:r="http://schemas.openxmlformats.org/officeDocument/2006/relationships" id="262" r:id="Rf8f3eea106c34c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b9bb0f055648f1" /><Relationship Type="http://schemas.openxmlformats.org/officeDocument/2006/relationships/slide" Target="/ppt/slides/slide1.xml" Id="R2930792a5958444c" /><Relationship Type="http://schemas.openxmlformats.org/officeDocument/2006/relationships/slide" Target="/ppt/slides/slide2.xml" Id="Rfacc9591e633419a" /><Relationship Type="http://schemas.openxmlformats.org/officeDocument/2006/relationships/slide" Target="/ppt/slides/slide3.xml" Id="R65dd6961d7e24a71" /><Relationship Type="http://schemas.openxmlformats.org/officeDocument/2006/relationships/slide" Target="/ppt/slides/slide4.xml" Id="Rda93223c6f6c4577" /><Relationship Type="http://schemas.openxmlformats.org/officeDocument/2006/relationships/slide" Target="/ppt/slides/slide5.xml" Id="R3e85628664a04cfb" /><Relationship Type="http://schemas.openxmlformats.org/officeDocument/2006/relationships/slide" Target="/ppt/slides/slide6.xml" Id="Ra290e6cf12e34286" /><Relationship Type="http://schemas.openxmlformats.org/officeDocument/2006/relationships/slide" Target="/ppt/slides/slide7.xml" Id="Rf8f3eea106c34c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3a1b5ea9ac45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dc5b2b88e4f53" /><Relationship Type="http://schemas.openxmlformats.org/officeDocument/2006/relationships/theme" Target="/ppt/slideMasters/theme/theme1.xml" Id="R00c19a350c68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dc5b2b88e4f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cdd306138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502acd78c4c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ed05abd7e43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645ccdde7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dd6ffc7c44b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0e1f945e148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bab3fbc9147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 INNVEST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SON INNVEST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579 578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NORDIHUS SVEIN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Svein-Olav Nordihus, Hammerstien 11B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4623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 INNVEST AS</a:t>
            </a:r>
          </a:p>
        </p:txBody>
      </p:sp>
    </p:spTree>
  </p:cSld>
  <p:clrMapOvr>
    <a:masterClrMapping xmlns:a="http://schemas.openxmlformats.org/drawingml/2006/main"/>
  </p:clrMapOvr>
</p:sld>
</file>