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844a6be4a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2cbb7ddd6497a"/>
  </p:sldMasterIdLst>
  <p:sldIdLst>
    <p:sldId xmlns:r="http://schemas.openxmlformats.org/officeDocument/2006/relationships" id="256" r:id="Rf1eff972ace8472b"/>
    <p:sldId xmlns:r="http://schemas.openxmlformats.org/officeDocument/2006/relationships" id="257" r:id="Rb00c996cfb3a41d7"/>
    <p:sldId xmlns:r="http://schemas.openxmlformats.org/officeDocument/2006/relationships" id="258" r:id="R2dcfc2c55e2840b0"/>
    <p:sldId xmlns:r="http://schemas.openxmlformats.org/officeDocument/2006/relationships" id="259" r:id="R65cd5704c4dc4d68"/>
    <p:sldId xmlns:r="http://schemas.openxmlformats.org/officeDocument/2006/relationships" id="260" r:id="Rb826ac90b7394ed3"/>
    <p:sldId xmlns:r="http://schemas.openxmlformats.org/officeDocument/2006/relationships" id="261" r:id="R28eea1332c9b4fe3"/>
    <p:sldId xmlns:r="http://schemas.openxmlformats.org/officeDocument/2006/relationships" id="262" r:id="R75b617b97b4e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2cbb7ddd6497a" /><Relationship Type="http://schemas.openxmlformats.org/officeDocument/2006/relationships/slide" Target="/ppt/slides/slide1.xml" Id="Rf1eff972ace8472b" /><Relationship Type="http://schemas.openxmlformats.org/officeDocument/2006/relationships/slide" Target="/ppt/slides/slide2.xml" Id="Rb00c996cfb3a41d7" /><Relationship Type="http://schemas.openxmlformats.org/officeDocument/2006/relationships/slide" Target="/ppt/slides/slide3.xml" Id="R2dcfc2c55e2840b0" /><Relationship Type="http://schemas.openxmlformats.org/officeDocument/2006/relationships/slide" Target="/ppt/slides/slide4.xml" Id="R65cd5704c4dc4d68" /><Relationship Type="http://schemas.openxmlformats.org/officeDocument/2006/relationships/slide" Target="/ppt/slides/slide5.xml" Id="Rb826ac90b7394ed3" /><Relationship Type="http://schemas.openxmlformats.org/officeDocument/2006/relationships/slide" Target="/ppt/slides/slide6.xml" Id="R28eea1332c9b4fe3" /><Relationship Type="http://schemas.openxmlformats.org/officeDocument/2006/relationships/slide" Target="/ppt/slides/slide7.xml" Id="R75b617b97b4e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7ba8cdb35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df5842fe46f0" /><Relationship Type="http://schemas.openxmlformats.org/officeDocument/2006/relationships/theme" Target="/ppt/slideMasters/theme/theme1.xml" Id="R5fe79c8f66e54c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2fdf5842fe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3083a6b44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9c011a1ec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30aae958f46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6d6134c91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c95d5ee9b43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5bdc4578940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ae5af3456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