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dd729aad324e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fce12d91274558"/>
  </p:sldMasterIdLst>
  <p:sldIdLst>
    <p:sldId xmlns:r="http://schemas.openxmlformats.org/officeDocument/2006/relationships" id="256" r:id="Ra4e9c6607371408b"/>
    <p:sldId xmlns:r="http://schemas.openxmlformats.org/officeDocument/2006/relationships" id="257" r:id="R357367c41e0b4ac4"/>
    <p:sldId xmlns:r="http://schemas.openxmlformats.org/officeDocument/2006/relationships" id="258" r:id="R5bc8ca5ce5814d69"/>
    <p:sldId xmlns:r="http://schemas.openxmlformats.org/officeDocument/2006/relationships" id="259" r:id="Rcd1333f55ecc43f3"/>
    <p:sldId xmlns:r="http://schemas.openxmlformats.org/officeDocument/2006/relationships" id="260" r:id="R0639c95439954c72"/>
    <p:sldId xmlns:r="http://schemas.openxmlformats.org/officeDocument/2006/relationships" id="261" r:id="R5c51da4333fe4fda"/>
    <p:sldId xmlns:r="http://schemas.openxmlformats.org/officeDocument/2006/relationships" id="262" r:id="R90ce29925c604e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fce12d91274558" /><Relationship Type="http://schemas.openxmlformats.org/officeDocument/2006/relationships/slide" Target="/ppt/slides/slide1.xml" Id="Ra4e9c6607371408b" /><Relationship Type="http://schemas.openxmlformats.org/officeDocument/2006/relationships/slide" Target="/ppt/slides/slide2.xml" Id="R357367c41e0b4ac4" /><Relationship Type="http://schemas.openxmlformats.org/officeDocument/2006/relationships/slide" Target="/ppt/slides/slide3.xml" Id="R5bc8ca5ce5814d69" /><Relationship Type="http://schemas.openxmlformats.org/officeDocument/2006/relationships/slide" Target="/ppt/slides/slide4.xml" Id="Rcd1333f55ecc43f3" /><Relationship Type="http://schemas.openxmlformats.org/officeDocument/2006/relationships/slide" Target="/ppt/slides/slide5.xml" Id="R0639c95439954c72" /><Relationship Type="http://schemas.openxmlformats.org/officeDocument/2006/relationships/slide" Target="/ppt/slides/slide6.xml" Id="R5c51da4333fe4fda" /><Relationship Type="http://schemas.openxmlformats.org/officeDocument/2006/relationships/slide" Target="/ppt/slides/slide7.xml" Id="R90ce29925c604e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4b0755e10542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30dbcc6424434" /><Relationship Type="http://schemas.openxmlformats.org/officeDocument/2006/relationships/theme" Target="/ppt/slideMasters/theme/theme1.xml" Id="R8f0e9da0e4bd43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030dbcc64244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ca1a0f7d547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a15e793e44a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cc17b0aa541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98e0885bc4d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8df5dce1c44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df7f24e7047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bebd3a17346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RENSEFISK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RENSEFISK AS ble etablert [år] og holder til i Sæbøvik.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4 038 668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−941 124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2 205 704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3 934 018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J.K INVESTERING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SWORDFISH GROUP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Bjoanesvegen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5454 Sæbøvik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www.norskrensefisk.no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922 548 439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RENSEFISK AS</a:t>
            </a:r>
          </a:p>
        </p:txBody>
      </p:sp>
    </p:spTree>
  </p:cSld>
  <p:clrMapOvr>
    <a:masterClrMapping xmlns:a="http://schemas.openxmlformats.org/drawingml/2006/main"/>
  </p:clrMapOvr>
</p:sld>
</file>