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e7a6bc7fa94e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bd831d9e24eeb"/>
  </p:sldMasterIdLst>
  <p:sldIdLst>
    <p:sldId xmlns:r="http://schemas.openxmlformats.org/officeDocument/2006/relationships" id="256" r:id="R1265687b9c83424c"/>
    <p:sldId xmlns:r="http://schemas.openxmlformats.org/officeDocument/2006/relationships" id="257" r:id="Rbc87cb3e38dd4ef2"/>
    <p:sldId xmlns:r="http://schemas.openxmlformats.org/officeDocument/2006/relationships" id="258" r:id="R6f0b4c35fcaa4689"/>
    <p:sldId xmlns:r="http://schemas.openxmlformats.org/officeDocument/2006/relationships" id="259" r:id="Ra05520f1d3624783"/>
    <p:sldId xmlns:r="http://schemas.openxmlformats.org/officeDocument/2006/relationships" id="260" r:id="R8362e5c069be4596"/>
    <p:sldId xmlns:r="http://schemas.openxmlformats.org/officeDocument/2006/relationships" id="261" r:id="R068f62bd1b8540f2"/>
    <p:sldId xmlns:r="http://schemas.openxmlformats.org/officeDocument/2006/relationships" id="262" r:id="R8b2135edd7bc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bd831d9e24eeb" /><Relationship Type="http://schemas.openxmlformats.org/officeDocument/2006/relationships/slide" Target="/ppt/slides/slide1.xml" Id="R1265687b9c83424c" /><Relationship Type="http://schemas.openxmlformats.org/officeDocument/2006/relationships/slide" Target="/ppt/slides/slide2.xml" Id="Rbc87cb3e38dd4ef2" /><Relationship Type="http://schemas.openxmlformats.org/officeDocument/2006/relationships/slide" Target="/ppt/slides/slide3.xml" Id="R6f0b4c35fcaa4689" /><Relationship Type="http://schemas.openxmlformats.org/officeDocument/2006/relationships/slide" Target="/ppt/slides/slide4.xml" Id="Ra05520f1d3624783" /><Relationship Type="http://schemas.openxmlformats.org/officeDocument/2006/relationships/slide" Target="/ppt/slides/slide5.xml" Id="R8362e5c069be4596" /><Relationship Type="http://schemas.openxmlformats.org/officeDocument/2006/relationships/slide" Target="/ppt/slides/slide6.xml" Id="R068f62bd1b8540f2" /><Relationship Type="http://schemas.openxmlformats.org/officeDocument/2006/relationships/slide" Target="/ppt/slides/slide7.xml" Id="R8b2135edd7bc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be6ddfdf84a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bd04aef984131" /><Relationship Type="http://schemas.openxmlformats.org/officeDocument/2006/relationships/theme" Target="/ppt/slideMasters/theme/theme1.xml" Id="R52e526d0672a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fbd04aef9841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e6a3510744e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9284601748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cb3cdb72d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39b4ec403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3c9318ac548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a43e88c4744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4ecfab1bb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FJELLVANT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18 725 402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24 494 945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BIFF HOLDING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 PASSLE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TESS INVEST AS  –  30,2 %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922 575 452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FJELLVANT HOLDING AS</a:t>
            </a:r>
          </a:p>
        </p:txBody>
      </p:sp>
    </p:spTree>
  </p:cSld>
  <p:clrMapOvr>
    <a:masterClrMapping xmlns:a="http://schemas.openxmlformats.org/drawingml/2006/main"/>
  </p:clrMapOvr>
</p:sld>
</file>