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a1304e721c49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f616a4d5a04880"/>
  </p:sldMasterIdLst>
  <p:sldIdLst>
    <p:sldId xmlns:r="http://schemas.openxmlformats.org/officeDocument/2006/relationships" id="256" r:id="Rdb43fe164efb46bc"/>
    <p:sldId xmlns:r="http://schemas.openxmlformats.org/officeDocument/2006/relationships" id="257" r:id="R6968b1827e374b47"/>
    <p:sldId xmlns:r="http://schemas.openxmlformats.org/officeDocument/2006/relationships" id="258" r:id="R864d1f8582d2477f"/>
    <p:sldId xmlns:r="http://schemas.openxmlformats.org/officeDocument/2006/relationships" id="259" r:id="Rcbb3bb3705b74cec"/>
    <p:sldId xmlns:r="http://schemas.openxmlformats.org/officeDocument/2006/relationships" id="260" r:id="Rfe76e976bb8e4eab"/>
    <p:sldId xmlns:r="http://schemas.openxmlformats.org/officeDocument/2006/relationships" id="261" r:id="Rf9c687072c28487e"/>
    <p:sldId xmlns:r="http://schemas.openxmlformats.org/officeDocument/2006/relationships" id="262" r:id="Rfef6fb9d67cf48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616a4d5a04880" /><Relationship Type="http://schemas.openxmlformats.org/officeDocument/2006/relationships/slide" Target="/ppt/slides/slide1.xml" Id="Rdb43fe164efb46bc" /><Relationship Type="http://schemas.openxmlformats.org/officeDocument/2006/relationships/slide" Target="/ppt/slides/slide2.xml" Id="R6968b1827e374b47" /><Relationship Type="http://schemas.openxmlformats.org/officeDocument/2006/relationships/slide" Target="/ppt/slides/slide3.xml" Id="R864d1f8582d2477f" /><Relationship Type="http://schemas.openxmlformats.org/officeDocument/2006/relationships/slide" Target="/ppt/slides/slide4.xml" Id="Rcbb3bb3705b74cec" /><Relationship Type="http://schemas.openxmlformats.org/officeDocument/2006/relationships/slide" Target="/ppt/slides/slide5.xml" Id="Rfe76e976bb8e4eab" /><Relationship Type="http://schemas.openxmlformats.org/officeDocument/2006/relationships/slide" Target="/ppt/slides/slide6.xml" Id="Rf9c687072c28487e" /><Relationship Type="http://schemas.openxmlformats.org/officeDocument/2006/relationships/slide" Target="/ppt/slides/slide7.xml" Id="Rfef6fb9d67cf48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8a3e5805a45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7034794e34860" /><Relationship Type="http://schemas.openxmlformats.org/officeDocument/2006/relationships/theme" Target="/ppt/slideMasters/theme/theme1.xml" Id="Rd247006ca69a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47034794e348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2867d455f46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cb216937740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cc89031804a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5514700b44c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a0a061d0c42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984be229b4a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1521be3be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106 090 887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3 621 376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8 471 561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23 379 768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