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4eff4a44f84b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1d878167f74312"/>
  </p:sldMasterIdLst>
  <p:sldIdLst>
    <p:sldId xmlns:r="http://schemas.openxmlformats.org/officeDocument/2006/relationships" id="256" r:id="R1427420c5fbb4a0f"/>
    <p:sldId xmlns:r="http://schemas.openxmlformats.org/officeDocument/2006/relationships" id="257" r:id="R6744c2bd6dd143b5"/>
    <p:sldId xmlns:r="http://schemas.openxmlformats.org/officeDocument/2006/relationships" id="258" r:id="Rc5ecdecf62bc45c7"/>
    <p:sldId xmlns:r="http://schemas.openxmlformats.org/officeDocument/2006/relationships" id="259" r:id="Rc9dcfd2c11a2420b"/>
    <p:sldId xmlns:r="http://schemas.openxmlformats.org/officeDocument/2006/relationships" id="260" r:id="Rda932ca5c4234f80"/>
    <p:sldId xmlns:r="http://schemas.openxmlformats.org/officeDocument/2006/relationships" id="261" r:id="R13e6113b75fd4322"/>
    <p:sldId xmlns:r="http://schemas.openxmlformats.org/officeDocument/2006/relationships" id="262" r:id="R4a3a5bb451cb4c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1d878167f74312" /><Relationship Type="http://schemas.openxmlformats.org/officeDocument/2006/relationships/slide" Target="/ppt/slides/slide1.xml" Id="R1427420c5fbb4a0f" /><Relationship Type="http://schemas.openxmlformats.org/officeDocument/2006/relationships/slide" Target="/ppt/slides/slide2.xml" Id="R6744c2bd6dd143b5" /><Relationship Type="http://schemas.openxmlformats.org/officeDocument/2006/relationships/slide" Target="/ppt/slides/slide3.xml" Id="Rc5ecdecf62bc45c7" /><Relationship Type="http://schemas.openxmlformats.org/officeDocument/2006/relationships/slide" Target="/ppt/slides/slide4.xml" Id="Rc9dcfd2c11a2420b" /><Relationship Type="http://schemas.openxmlformats.org/officeDocument/2006/relationships/slide" Target="/ppt/slides/slide5.xml" Id="Rda932ca5c4234f80" /><Relationship Type="http://schemas.openxmlformats.org/officeDocument/2006/relationships/slide" Target="/ppt/slides/slide6.xml" Id="R13e6113b75fd4322" /><Relationship Type="http://schemas.openxmlformats.org/officeDocument/2006/relationships/slide" Target="/ppt/slides/slide7.xml" Id="R4a3a5bb451cb4c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b48ff4fdf743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b9a38eb9d4ccc" /><Relationship Type="http://schemas.openxmlformats.org/officeDocument/2006/relationships/theme" Target="/ppt/slideMasters/theme/theme1.xml" Id="R85f15870f8304b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4b9a38eb9d4c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e19e32ccf42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e2b6090104a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1b1f9936746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f131d1ee345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cb014ae624d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ed8178a5247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d88c7a5044b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VITAL HELSE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VITAL HELSE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VITAL HELSE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VITAL HELSE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VITAL HELSE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VITAL HELSE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642 784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VITAL HELSE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MADSEN BENEDICTE MIDTBØ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MIDTBØ MARIANNE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VITAL HELSE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Karmsundgata 208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922 596 921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VITAL HELSE AS</a:t>
            </a:r>
          </a:p>
        </p:txBody>
      </p:sp>
    </p:spTree>
  </p:cSld>
  <p:clrMapOvr>
    <a:masterClrMapping xmlns:a="http://schemas.openxmlformats.org/drawingml/2006/main"/>
  </p:clrMapOvr>
</p:sld>
</file>