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f4378343a14f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1444dc4e3644cf"/>
  </p:sldMasterIdLst>
  <p:sldIdLst>
    <p:sldId xmlns:r="http://schemas.openxmlformats.org/officeDocument/2006/relationships" id="256" r:id="Ra754b4c839854fe0"/>
    <p:sldId xmlns:r="http://schemas.openxmlformats.org/officeDocument/2006/relationships" id="257" r:id="Ra982d5e0154347a9"/>
    <p:sldId xmlns:r="http://schemas.openxmlformats.org/officeDocument/2006/relationships" id="258" r:id="Ra247c2729adf4ad7"/>
    <p:sldId xmlns:r="http://schemas.openxmlformats.org/officeDocument/2006/relationships" id="259" r:id="Rd8a2ef395ddb4be4"/>
    <p:sldId xmlns:r="http://schemas.openxmlformats.org/officeDocument/2006/relationships" id="260" r:id="R35caa6ffabdc4e63"/>
    <p:sldId xmlns:r="http://schemas.openxmlformats.org/officeDocument/2006/relationships" id="261" r:id="R57721a23b1534cab"/>
    <p:sldId xmlns:r="http://schemas.openxmlformats.org/officeDocument/2006/relationships" id="262" r:id="R690195a9f2e749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1444dc4e3644cf" /><Relationship Type="http://schemas.openxmlformats.org/officeDocument/2006/relationships/slide" Target="/ppt/slides/slide1.xml" Id="Ra754b4c839854fe0" /><Relationship Type="http://schemas.openxmlformats.org/officeDocument/2006/relationships/slide" Target="/ppt/slides/slide2.xml" Id="Ra982d5e0154347a9" /><Relationship Type="http://schemas.openxmlformats.org/officeDocument/2006/relationships/slide" Target="/ppt/slides/slide3.xml" Id="Ra247c2729adf4ad7" /><Relationship Type="http://schemas.openxmlformats.org/officeDocument/2006/relationships/slide" Target="/ppt/slides/slide4.xml" Id="Rd8a2ef395ddb4be4" /><Relationship Type="http://schemas.openxmlformats.org/officeDocument/2006/relationships/slide" Target="/ppt/slides/slide5.xml" Id="R35caa6ffabdc4e63" /><Relationship Type="http://schemas.openxmlformats.org/officeDocument/2006/relationships/slide" Target="/ppt/slides/slide6.xml" Id="R57721a23b1534cab" /><Relationship Type="http://schemas.openxmlformats.org/officeDocument/2006/relationships/slide" Target="/ppt/slides/slide7.xml" Id="R690195a9f2e749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9cb3dc564747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88d36faae54a90" /><Relationship Type="http://schemas.openxmlformats.org/officeDocument/2006/relationships/theme" Target="/ppt/slideMasters/theme/theme1.xml" Id="R3811c2b86a6a4a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88d36faae54a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4e85446e1448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5f3bcdbe9c43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f6af611f74f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6727b75e1b4f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e2ad37a61349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be6f2f91a646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068e98905247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STRAWBERRY FOREVER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STRAWBERRY FOREVER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STRAWBERRY FOREVER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STRAWBERRY FOREVER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STRAWBERRY FOREVER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STRAWBERRY FOREVER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−538 915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975 549 124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4 001 955 752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4 123 388 497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STRAWBERRY FOREVER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STRAWBERRY FIELDS AS  –  91,5 %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STRAWBERRY HOLDING AS  –  8,5 %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STRAWBERRY FOREVER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Frederik Stangs gate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922 619 913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STRAWBERRY FOREVER AS</a:t>
            </a:r>
          </a:p>
        </p:txBody>
      </p:sp>
    </p:spTree>
  </p:cSld>
  <p:clrMapOvr>
    <a:masterClrMapping xmlns:a="http://schemas.openxmlformats.org/drawingml/2006/main"/>
  </p:clrMapOvr>
</p:sld>
</file>