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2d6d4601dc4a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478bf17b494493"/>
  </p:sldMasterIdLst>
  <p:sldIdLst>
    <p:sldId xmlns:r="http://schemas.openxmlformats.org/officeDocument/2006/relationships" id="256" r:id="R5658f00b0e7744b2"/>
    <p:sldId xmlns:r="http://schemas.openxmlformats.org/officeDocument/2006/relationships" id="257" r:id="R377cbf8141dc48eb"/>
    <p:sldId xmlns:r="http://schemas.openxmlformats.org/officeDocument/2006/relationships" id="258" r:id="Ra37768df247d488b"/>
    <p:sldId xmlns:r="http://schemas.openxmlformats.org/officeDocument/2006/relationships" id="259" r:id="R5a36317de1564c25"/>
    <p:sldId xmlns:r="http://schemas.openxmlformats.org/officeDocument/2006/relationships" id="260" r:id="R0070a898179a4862"/>
    <p:sldId xmlns:r="http://schemas.openxmlformats.org/officeDocument/2006/relationships" id="261" r:id="R87180cead26f4c1b"/>
    <p:sldId xmlns:r="http://schemas.openxmlformats.org/officeDocument/2006/relationships" id="262" r:id="R4403dee6357f43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478bf17b494493" /><Relationship Type="http://schemas.openxmlformats.org/officeDocument/2006/relationships/slide" Target="/ppt/slides/slide1.xml" Id="R5658f00b0e7744b2" /><Relationship Type="http://schemas.openxmlformats.org/officeDocument/2006/relationships/slide" Target="/ppt/slides/slide2.xml" Id="R377cbf8141dc48eb" /><Relationship Type="http://schemas.openxmlformats.org/officeDocument/2006/relationships/slide" Target="/ppt/slides/slide3.xml" Id="Ra37768df247d488b" /><Relationship Type="http://schemas.openxmlformats.org/officeDocument/2006/relationships/slide" Target="/ppt/slides/slide4.xml" Id="R5a36317de1564c25" /><Relationship Type="http://schemas.openxmlformats.org/officeDocument/2006/relationships/slide" Target="/ppt/slides/slide5.xml" Id="R0070a898179a4862" /><Relationship Type="http://schemas.openxmlformats.org/officeDocument/2006/relationships/slide" Target="/ppt/slides/slide6.xml" Id="R87180cead26f4c1b" /><Relationship Type="http://schemas.openxmlformats.org/officeDocument/2006/relationships/slide" Target="/ppt/slides/slide7.xml" Id="R4403dee6357f43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fff345075f45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25208c9e24635" /><Relationship Type="http://schemas.openxmlformats.org/officeDocument/2006/relationships/theme" Target="/ppt/slideMasters/theme/theme1.xml" Id="Rada4be46a13a41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725208c9e246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d89b8e05847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0bbb02cad40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7dfb1b60a47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a382e4bdd48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52a4886ad42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4f016f1104c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6eed605864c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MSAA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MSAA AS ble etablert [år] og holder til i Vigrestad.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7 560 214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70 030 983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80 572 121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AARSLAND MARTIN SVENSEN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Fabrikkvegen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4362 Vigrestad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922 651 663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