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1b0961fe6f48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d695cc160d4002"/>
  </p:sldMasterIdLst>
  <p:sldIdLst>
    <p:sldId xmlns:r="http://schemas.openxmlformats.org/officeDocument/2006/relationships" id="256" r:id="R25434a6903e24e64"/>
    <p:sldId xmlns:r="http://schemas.openxmlformats.org/officeDocument/2006/relationships" id="257" r:id="Ra02ceb5783334a56"/>
    <p:sldId xmlns:r="http://schemas.openxmlformats.org/officeDocument/2006/relationships" id="258" r:id="Rcf811429b78e4f8f"/>
    <p:sldId xmlns:r="http://schemas.openxmlformats.org/officeDocument/2006/relationships" id="259" r:id="R05e6b01eb5654c6f"/>
    <p:sldId xmlns:r="http://schemas.openxmlformats.org/officeDocument/2006/relationships" id="260" r:id="R8169103e3eb84871"/>
    <p:sldId xmlns:r="http://schemas.openxmlformats.org/officeDocument/2006/relationships" id="261" r:id="R079f2b2930bf4750"/>
    <p:sldId xmlns:r="http://schemas.openxmlformats.org/officeDocument/2006/relationships" id="262" r:id="Rdeb961add3964c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695cc160d4002" /><Relationship Type="http://schemas.openxmlformats.org/officeDocument/2006/relationships/slide" Target="/ppt/slides/slide1.xml" Id="R25434a6903e24e64" /><Relationship Type="http://schemas.openxmlformats.org/officeDocument/2006/relationships/slide" Target="/ppt/slides/slide2.xml" Id="Ra02ceb5783334a56" /><Relationship Type="http://schemas.openxmlformats.org/officeDocument/2006/relationships/slide" Target="/ppt/slides/slide3.xml" Id="Rcf811429b78e4f8f" /><Relationship Type="http://schemas.openxmlformats.org/officeDocument/2006/relationships/slide" Target="/ppt/slides/slide4.xml" Id="R05e6b01eb5654c6f" /><Relationship Type="http://schemas.openxmlformats.org/officeDocument/2006/relationships/slide" Target="/ppt/slides/slide5.xml" Id="R8169103e3eb84871" /><Relationship Type="http://schemas.openxmlformats.org/officeDocument/2006/relationships/slide" Target="/ppt/slides/slide6.xml" Id="R079f2b2930bf4750" /><Relationship Type="http://schemas.openxmlformats.org/officeDocument/2006/relationships/slide" Target="/ppt/slides/slide7.xml" Id="Rdeb961add3964c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20cf7ae914f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87eec406e44a4" /><Relationship Type="http://schemas.openxmlformats.org/officeDocument/2006/relationships/theme" Target="/ppt/slideMasters/theme/theme1.xml" Id="R3cf6f96044d744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187eec406e44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308d783ac49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9a8e2998743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b3447319241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f34ab2f854e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36a32f9504a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404f73dd24b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14712c48d4f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6 447 281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