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f3fc9f104144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91395f133d4630"/>
  </p:sldMasterIdLst>
  <p:sldIdLst>
    <p:sldId xmlns:r="http://schemas.openxmlformats.org/officeDocument/2006/relationships" id="256" r:id="R864d76ccb3c440bb"/>
    <p:sldId xmlns:r="http://schemas.openxmlformats.org/officeDocument/2006/relationships" id="257" r:id="Rf5687573e04b4193"/>
    <p:sldId xmlns:r="http://schemas.openxmlformats.org/officeDocument/2006/relationships" id="258" r:id="R10b8bf21c0d9422b"/>
    <p:sldId xmlns:r="http://schemas.openxmlformats.org/officeDocument/2006/relationships" id="259" r:id="Rbe187f3ddc0546f9"/>
    <p:sldId xmlns:r="http://schemas.openxmlformats.org/officeDocument/2006/relationships" id="260" r:id="R3937bc949c934ab4"/>
    <p:sldId xmlns:r="http://schemas.openxmlformats.org/officeDocument/2006/relationships" id="261" r:id="Rdbe83356c4c04c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91395f133d4630" /><Relationship Type="http://schemas.openxmlformats.org/officeDocument/2006/relationships/slide" Target="/ppt/slides/slide1.xml" Id="R864d76ccb3c440bb" /><Relationship Type="http://schemas.openxmlformats.org/officeDocument/2006/relationships/slide" Target="/ppt/slides/slide2.xml" Id="Rf5687573e04b4193" /><Relationship Type="http://schemas.openxmlformats.org/officeDocument/2006/relationships/slide" Target="/ppt/slides/slide3.xml" Id="R10b8bf21c0d9422b" /><Relationship Type="http://schemas.openxmlformats.org/officeDocument/2006/relationships/slide" Target="/ppt/slides/slide4.xml" Id="Rbe187f3ddc0546f9" /><Relationship Type="http://schemas.openxmlformats.org/officeDocument/2006/relationships/slide" Target="/ppt/slides/slide5.xml" Id="R3937bc949c934ab4" /><Relationship Type="http://schemas.openxmlformats.org/officeDocument/2006/relationships/slide" Target="/ppt/slides/slide6.xml" Id="Rdbe83356c4c04c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1647a3688b49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27687cc4a40af" /><Relationship Type="http://schemas.openxmlformats.org/officeDocument/2006/relationships/theme" Target="/ppt/slideMasters/theme/theme1.xml" Id="R363275c9a34146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d27687cc4a40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d68f3efca41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db6f419d74f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083eb806e42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0d54bc05940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ac476b6f44a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45709425248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EMG BAY TELE OG DATA FREDRIKSTAD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EMG BAY TELE OG DATA FREDRIKSTAD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7 341 496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2 944 267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