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289f47f79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0eff3cf3cc493b"/>
  </p:sldMasterIdLst>
  <p:sldIdLst>
    <p:sldId xmlns:r="http://schemas.openxmlformats.org/officeDocument/2006/relationships" id="256" r:id="R6e48c7d0dcc34e90"/>
    <p:sldId xmlns:r="http://schemas.openxmlformats.org/officeDocument/2006/relationships" id="257" r:id="R5c93096c26b44844"/>
    <p:sldId xmlns:r="http://schemas.openxmlformats.org/officeDocument/2006/relationships" id="258" r:id="Rb6b220ae218d4421"/>
    <p:sldId xmlns:r="http://schemas.openxmlformats.org/officeDocument/2006/relationships" id="259" r:id="R2d3cf7a94aad4b23"/>
    <p:sldId xmlns:r="http://schemas.openxmlformats.org/officeDocument/2006/relationships" id="260" r:id="R9a57b00ba1114982"/>
    <p:sldId xmlns:r="http://schemas.openxmlformats.org/officeDocument/2006/relationships" id="261" r:id="R5956590bc2df4555"/>
    <p:sldId xmlns:r="http://schemas.openxmlformats.org/officeDocument/2006/relationships" id="262" r:id="Rf12afe5865d7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eff3cf3cc493b" /><Relationship Type="http://schemas.openxmlformats.org/officeDocument/2006/relationships/slide" Target="/ppt/slides/slide1.xml" Id="R6e48c7d0dcc34e90" /><Relationship Type="http://schemas.openxmlformats.org/officeDocument/2006/relationships/slide" Target="/ppt/slides/slide2.xml" Id="R5c93096c26b44844" /><Relationship Type="http://schemas.openxmlformats.org/officeDocument/2006/relationships/slide" Target="/ppt/slides/slide3.xml" Id="Rb6b220ae218d4421" /><Relationship Type="http://schemas.openxmlformats.org/officeDocument/2006/relationships/slide" Target="/ppt/slides/slide4.xml" Id="R2d3cf7a94aad4b23" /><Relationship Type="http://schemas.openxmlformats.org/officeDocument/2006/relationships/slide" Target="/ppt/slides/slide5.xml" Id="R9a57b00ba1114982" /><Relationship Type="http://schemas.openxmlformats.org/officeDocument/2006/relationships/slide" Target="/ppt/slides/slide6.xml" Id="R5956590bc2df4555" /><Relationship Type="http://schemas.openxmlformats.org/officeDocument/2006/relationships/slide" Target="/ppt/slides/slide7.xml" Id="Rf12afe5865d7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19c64f8b5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c5ea25674499d" /><Relationship Type="http://schemas.openxmlformats.org/officeDocument/2006/relationships/theme" Target="/ppt/slideMasters/theme/theme1.xml" Id="Rca608feee67f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c5ea25674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7a32840ed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48eb403b44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cbf5bbfac4c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1e03adfa2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dc143ce8b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1520ca19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7e48d96e4b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15 959 356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CASPER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Casper Mathiesen, Colbjørnsens gate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922 835 985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