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ac1d4fb83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033e642a34af5"/>
  </p:sldMasterIdLst>
  <p:sldIdLst>
    <p:sldId xmlns:r="http://schemas.openxmlformats.org/officeDocument/2006/relationships" id="256" r:id="Rda9a8185ac6f4ce9"/>
    <p:sldId xmlns:r="http://schemas.openxmlformats.org/officeDocument/2006/relationships" id="257" r:id="R9c2935c7c5834a40"/>
    <p:sldId xmlns:r="http://schemas.openxmlformats.org/officeDocument/2006/relationships" id="258" r:id="R207bea8914e74732"/>
    <p:sldId xmlns:r="http://schemas.openxmlformats.org/officeDocument/2006/relationships" id="259" r:id="Rbe04846f9a6f471c"/>
    <p:sldId xmlns:r="http://schemas.openxmlformats.org/officeDocument/2006/relationships" id="260" r:id="R7266ed55af994e59"/>
    <p:sldId xmlns:r="http://schemas.openxmlformats.org/officeDocument/2006/relationships" id="261" r:id="Re6c5b1880e3045f5"/>
    <p:sldId xmlns:r="http://schemas.openxmlformats.org/officeDocument/2006/relationships" id="262" r:id="R7481a709da9f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033e642a34af5" /><Relationship Type="http://schemas.openxmlformats.org/officeDocument/2006/relationships/slide" Target="/ppt/slides/slide1.xml" Id="Rda9a8185ac6f4ce9" /><Relationship Type="http://schemas.openxmlformats.org/officeDocument/2006/relationships/slide" Target="/ppt/slides/slide2.xml" Id="R9c2935c7c5834a40" /><Relationship Type="http://schemas.openxmlformats.org/officeDocument/2006/relationships/slide" Target="/ppt/slides/slide3.xml" Id="R207bea8914e74732" /><Relationship Type="http://schemas.openxmlformats.org/officeDocument/2006/relationships/slide" Target="/ppt/slides/slide4.xml" Id="Rbe04846f9a6f471c" /><Relationship Type="http://schemas.openxmlformats.org/officeDocument/2006/relationships/slide" Target="/ppt/slides/slide5.xml" Id="R7266ed55af994e59" /><Relationship Type="http://schemas.openxmlformats.org/officeDocument/2006/relationships/slide" Target="/ppt/slides/slide6.xml" Id="Re6c5b1880e3045f5" /><Relationship Type="http://schemas.openxmlformats.org/officeDocument/2006/relationships/slide" Target="/ppt/slides/slide7.xml" Id="R7481a709da9f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2999efa00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0fae500c4ec6" /><Relationship Type="http://schemas.openxmlformats.org/officeDocument/2006/relationships/theme" Target="/ppt/slideMasters/theme/theme1.xml" Id="R82163c686dde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80fae500c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f13ba66f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b2ef8a3a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b97b0880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939d0f0c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360311d7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182cbe0e9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76839cf6a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VISUND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VISUND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KAIZEN TRADING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