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7aa386f9784e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b6e4b1a5c044c4"/>
  </p:sldMasterIdLst>
  <p:sldIdLst>
    <p:sldId xmlns:r="http://schemas.openxmlformats.org/officeDocument/2006/relationships" id="256" r:id="R167d7d62c99d4740"/>
    <p:sldId xmlns:r="http://schemas.openxmlformats.org/officeDocument/2006/relationships" id="257" r:id="R74a1cccc27ea474e"/>
    <p:sldId xmlns:r="http://schemas.openxmlformats.org/officeDocument/2006/relationships" id="258" r:id="Rc45f7409f5a74951"/>
    <p:sldId xmlns:r="http://schemas.openxmlformats.org/officeDocument/2006/relationships" id="259" r:id="Rdfe8f956ee364fcb"/>
    <p:sldId xmlns:r="http://schemas.openxmlformats.org/officeDocument/2006/relationships" id="260" r:id="Rd363e7705b50495a"/>
    <p:sldId xmlns:r="http://schemas.openxmlformats.org/officeDocument/2006/relationships" id="261" r:id="R5c9d9535050246a4"/>
    <p:sldId xmlns:r="http://schemas.openxmlformats.org/officeDocument/2006/relationships" id="262" r:id="Re173037b0c1045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b6e4b1a5c044c4" /><Relationship Type="http://schemas.openxmlformats.org/officeDocument/2006/relationships/slide" Target="/ppt/slides/slide1.xml" Id="R167d7d62c99d4740" /><Relationship Type="http://schemas.openxmlformats.org/officeDocument/2006/relationships/slide" Target="/ppt/slides/slide2.xml" Id="R74a1cccc27ea474e" /><Relationship Type="http://schemas.openxmlformats.org/officeDocument/2006/relationships/slide" Target="/ppt/slides/slide3.xml" Id="Rc45f7409f5a74951" /><Relationship Type="http://schemas.openxmlformats.org/officeDocument/2006/relationships/slide" Target="/ppt/slides/slide4.xml" Id="Rdfe8f956ee364fcb" /><Relationship Type="http://schemas.openxmlformats.org/officeDocument/2006/relationships/slide" Target="/ppt/slides/slide5.xml" Id="Rd363e7705b50495a" /><Relationship Type="http://schemas.openxmlformats.org/officeDocument/2006/relationships/slide" Target="/ppt/slides/slide6.xml" Id="R5c9d9535050246a4" /><Relationship Type="http://schemas.openxmlformats.org/officeDocument/2006/relationships/slide" Target="/ppt/slides/slide7.xml" Id="Re173037b0c1045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6ae7c54f074d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2a14eedb847b9" /><Relationship Type="http://schemas.openxmlformats.org/officeDocument/2006/relationships/theme" Target="/ppt/slideMasters/theme/theme1.xml" Id="R9a1f8dfaf87647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62a14eedb847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214ea4c3f4a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4c90351d44a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c1a07eada44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77226d59f45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f4991d6ce49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a1a5f38bc4b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09965a9dc4f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BERIT KJELDSBERG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BERIT KJELDSBERG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 KJELDSBERG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BERIT KJELDSBERG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BERIT KJELDSBERG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BERIT KJELDSBERG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5 417 571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37 696 022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47 565 849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BERIT KJELDSBERG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BK SOLO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KAFFEMANNEN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SARE HOLDING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BERIT KJELDSBERG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Bakklandet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922 972 613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BERIT KJELDSBERG INVEST AS</a:t>
            </a:r>
          </a:p>
        </p:txBody>
      </p:sp>
    </p:spTree>
  </p:cSld>
  <p:clrMapOvr>
    <a:masterClrMapping xmlns:a="http://schemas.openxmlformats.org/drawingml/2006/main"/>
  </p:clrMapOvr>
</p:sld>
</file>