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18239618f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348c7b59db4225"/>
  </p:sldMasterIdLst>
  <p:sldIdLst>
    <p:sldId xmlns:r="http://schemas.openxmlformats.org/officeDocument/2006/relationships" id="256" r:id="Rd267845508f54b5e"/>
    <p:sldId xmlns:r="http://schemas.openxmlformats.org/officeDocument/2006/relationships" id="257" r:id="R72a11cfff9db4ac0"/>
    <p:sldId xmlns:r="http://schemas.openxmlformats.org/officeDocument/2006/relationships" id="258" r:id="R3e54d7c86b70446e"/>
    <p:sldId xmlns:r="http://schemas.openxmlformats.org/officeDocument/2006/relationships" id="259" r:id="Ree135cb2bdea416d"/>
    <p:sldId xmlns:r="http://schemas.openxmlformats.org/officeDocument/2006/relationships" id="260" r:id="R4efb82df24ee478f"/>
    <p:sldId xmlns:r="http://schemas.openxmlformats.org/officeDocument/2006/relationships" id="261" r:id="Rd9d59242803540f3"/>
    <p:sldId xmlns:r="http://schemas.openxmlformats.org/officeDocument/2006/relationships" id="262" r:id="R6d22de2a7a79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48c7b59db4225" /><Relationship Type="http://schemas.openxmlformats.org/officeDocument/2006/relationships/slide" Target="/ppt/slides/slide1.xml" Id="Rd267845508f54b5e" /><Relationship Type="http://schemas.openxmlformats.org/officeDocument/2006/relationships/slide" Target="/ppt/slides/slide2.xml" Id="R72a11cfff9db4ac0" /><Relationship Type="http://schemas.openxmlformats.org/officeDocument/2006/relationships/slide" Target="/ppt/slides/slide3.xml" Id="R3e54d7c86b70446e" /><Relationship Type="http://schemas.openxmlformats.org/officeDocument/2006/relationships/slide" Target="/ppt/slides/slide4.xml" Id="Ree135cb2bdea416d" /><Relationship Type="http://schemas.openxmlformats.org/officeDocument/2006/relationships/slide" Target="/ppt/slides/slide5.xml" Id="R4efb82df24ee478f" /><Relationship Type="http://schemas.openxmlformats.org/officeDocument/2006/relationships/slide" Target="/ppt/slides/slide6.xml" Id="Rd9d59242803540f3" /><Relationship Type="http://schemas.openxmlformats.org/officeDocument/2006/relationships/slide" Target="/ppt/slides/slide7.xml" Id="R6d22de2a7a79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418c60338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cd17558b54083" /><Relationship Type="http://schemas.openxmlformats.org/officeDocument/2006/relationships/theme" Target="/ppt/slideMasters/theme/theme1.xml" Id="Rf39e65c9335246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1cd17558b5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7c091d39e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1dee8d3e543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ff8e6b08247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9108ad06f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e1553bb4c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84a858ecf48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97a09d05a47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KETOI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KETOI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3 936 378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KAALD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v/Kenneth Kaald Jørgensen,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