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a5bfdcecb84489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625f33274784b92"/>
  </p:sldMasterIdLst>
  <p:sldIdLst>
    <p:sldId xmlns:r="http://schemas.openxmlformats.org/officeDocument/2006/relationships" id="256" r:id="R405096fb0f874b0e"/>
    <p:sldId xmlns:r="http://schemas.openxmlformats.org/officeDocument/2006/relationships" id="257" r:id="Rc87f0971d24f4ab9"/>
    <p:sldId xmlns:r="http://schemas.openxmlformats.org/officeDocument/2006/relationships" id="258" r:id="R2afbcd6f6c6146b2"/>
    <p:sldId xmlns:r="http://schemas.openxmlformats.org/officeDocument/2006/relationships" id="259" r:id="R1b7a0207204246b5"/>
    <p:sldId xmlns:r="http://schemas.openxmlformats.org/officeDocument/2006/relationships" id="260" r:id="R3e75b960a27c4137"/>
    <p:sldId xmlns:r="http://schemas.openxmlformats.org/officeDocument/2006/relationships" id="261" r:id="Rae8dca4b29a74dd1"/>
    <p:sldId xmlns:r="http://schemas.openxmlformats.org/officeDocument/2006/relationships" id="262" r:id="R98a8e022adfe43b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625f33274784b92" /><Relationship Type="http://schemas.openxmlformats.org/officeDocument/2006/relationships/slide" Target="/ppt/slides/slide1.xml" Id="R405096fb0f874b0e" /><Relationship Type="http://schemas.openxmlformats.org/officeDocument/2006/relationships/slide" Target="/ppt/slides/slide2.xml" Id="Rc87f0971d24f4ab9" /><Relationship Type="http://schemas.openxmlformats.org/officeDocument/2006/relationships/slide" Target="/ppt/slides/slide3.xml" Id="R2afbcd6f6c6146b2" /><Relationship Type="http://schemas.openxmlformats.org/officeDocument/2006/relationships/slide" Target="/ppt/slides/slide4.xml" Id="R1b7a0207204246b5" /><Relationship Type="http://schemas.openxmlformats.org/officeDocument/2006/relationships/slide" Target="/ppt/slides/slide5.xml" Id="R3e75b960a27c4137" /><Relationship Type="http://schemas.openxmlformats.org/officeDocument/2006/relationships/slide" Target="/ppt/slides/slide6.xml" Id="Rae8dca4b29a74dd1" /><Relationship Type="http://schemas.openxmlformats.org/officeDocument/2006/relationships/slide" Target="/ppt/slides/slide7.xml" Id="R98a8e022adfe43b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f7ee2b79f19454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8485e2c5564155" /><Relationship Type="http://schemas.openxmlformats.org/officeDocument/2006/relationships/theme" Target="/ppt/slideMasters/theme/theme1.xml" Id="R6c48990dd64d454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98485e2c556415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4295c37822481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7ea213fe4540e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18fc4062d741e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6f736b71f843f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7bcba13e6e4e4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75fd5a69d5482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531576bd354d8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LINDRE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LINDRE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LINDRE HOLDING AS ble etablert [år] og holder til i Eikangervåg.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LINDRE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LINDRE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LINDRE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−7 849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−7 841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−5 203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146 503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LINDRE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JARGREN LINDA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MOLDSKRED REMI ANDRE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LINDRE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Mykingvegen 809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5913 Eikangervåg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923 008 721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LINDRE HOLDING AS</a:t>
            </a:r>
          </a:p>
        </p:txBody>
      </p:sp>
    </p:spTree>
  </p:cSld>
  <p:clrMapOvr>
    <a:masterClrMapping xmlns:a="http://schemas.openxmlformats.org/drawingml/2006/main"/>
  </p:clrMapOvr>
</p:sld>
</file>