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00e4e75392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533c3b81647d5"/>
  </p:sldMasterIdLst>
  <p:sldIdLst>
    <p:sldId xmlns:r="http://schemas.openxmlformats.org/officeDocument/2006/relationships" id="256" r:id="R2f911d59af8b4b28"/>
    <p:sldId xmlns:r="http://schemas.openxmlformats.org/officeDocument/2006/relationships" id="257" r:id="R95e6f4d1d52848d3"/>
    <p:sldId xmlns:r="http://schemas.openxmlformats.org/officeDocument/2006/relationships" id="258" r:id="Re89eb62f057e41ac"/>
    <p:sldId xmlns:r="http://schemas.openxmlformats.org/officeDocument/2006/relationships" id="259" r:id="R6fa3c4a518be4096"/>
    <p:sldId xmlns:r="http://schemas.openxmlformats.org/officeDocument/2006/relationships" id="260" r:id="Rc165942266e54c5c"/>
    <p:sldId xmlns:r="http://schemas.openxmlformats.org/officeDocument/2006/relationships" id="261" r:id="R0737768775b047db"/>
    <p:sldId xmlns:r="http://schemas.openxmlformats.org/officeDocument/2006/relationships" id="262" r:id="R6ab4f4cc9f1c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533c3b81647d5" /><Relationship Type="http://schemas.openxmlformats.org/officeDocument/2006/relationships/slide" Target="/ppt/slides/slide1.xml" Id="R2f911d59af8b4b28" /><Relationship Type="http://schemas.openxmlformats.org/officeDocument/2006/relationships/slide" Target="/ppt/slides/slide2.xml" Id="R95e6f4d1d52848d3" /><Relationship Type="http://schemas.openxmlformats.org/officeDocument/2006/relationships/slide" Target="/ppt/slides/slide3.xml" Id="Re89eb62f057e41ac" /><Relationship Type="http://schemas.openxmlformats.org/officeDocument/2006/relationships/slide" Target="/ppt/slides/slide4.xml" Id="R6fa3c4a518be4096" /><Relationship Type="http://schemas.openxmlformats.org/officeDocument/2006/relationships/slide" Target="/ppt/slides/slide5.xml" Id="Rc165942266e54c5c" /><Relationship Type="http://schemas.openxmlformats.org/officeDocument/2006/relationships/slide" Target="/ppt/slides/slide6.xml" Id="R0737768775b047db" /><Relationship Type="http://schemas.openxmlformats.org/officeDocument/2006/relationships/slide" Target="/ppt/slides/slide7.xml" Id="R6ab4f4cc9f1c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131941c4942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02883d82541f0" /><Relationship Type="http://schemas.openxmlformats.org/officeDocument/2006/relationships/theme" Target="/ppt/slideMasters/theme/theme1.xml" Id="Rdaa916c5374142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d02883d825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7e516357e4e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462812fbe42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ef96993d4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b8f191550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b0947af2c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eb1e8b1c644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40d497eb8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VÅGSBYGD 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VÅGSBYGD LEGESENTER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4 183 553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1 106 591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TOM ANDRE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BERTHEUSSEN KIM H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BRANDSDAL MONICA ØGREY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HENRIETTE MARIE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923 032 258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VÅGSBYGD LEGESENTER AS</a:t>
            </a:r>
          </a:p>
        </p:txBody>
      </p:sp>
    </p:spTree>
  </p:cSld>
  <p:clrMapOvr>
    <a:masterClrMapping xmlns:a="http://schemas.openxmlformats.org/drawingml/2006/main"/>
  </p:clrMapOvr>
</p:sld>
</file>