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aa0de65a1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9020f3ed94cd6"/>
  </p:sldMasterIdLst>
  <p:sldIdLst>
    <p:sldId xmlns:r="http://schemas.openxmlformats.org/officeDocument/2006/relationships" id="256" r:id="R16fb6e0586a544ac"/>
    <p:sldId xmlns:r="http://schemas.openxmlformats.org/officeDocument/2006/relationships" id="257" r:id="Rfe7fc9242622478e"/>
    <p:sldId xmlns:r="http://schemas.openxmlformats.org/officeDocument/2006/relationships" id="258" r:id="R87014aae7e4c400f"/>
    <p:sldId xmlns:r="http://schemas.openxmlformats.org/officeDocument/2006/relationships" id="259" r:id="R0d4edaf52ca64604"/>
    <p:sldId xmlns:r="http://schemas.openxmlformats.org/officeDocument/2006/relationships" id="260" r:id="Rc25f9d4cd394462a"/>
    <p:sldId xmlns:r="http://schemas.openxmlformats.org/officeDocument/2006/relationships" id="261" r:id="R9dca830f2e1b4897"/>
    <p:sldId xmlns:r="http://schemas.openxmlformats.org/officeDocument/2006/relationships" id="262" r:id="Rc1bf6f1365cd42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9020f3ed94cd6" /><Relationship Type="http://schemas.openxmlformats.org/officeDocument/2006/relationships/slide" Target="/ppt/slides/slide1.xml" Id="R16fb6e0586a544ac" /><Relationship Type="http://schemas.openxmlformats.org/officeDocument/2006/relationships/slide" Target="/ppt/slides/slide2.xml" Id="Rfe7fc9242622478e" /><Relationship Type="http://schemas.openxmlformats.org/officeDocument/2006/relationships/slide" Target="/ppt/slides/slide3.xml" Id="R87014aae7e4c400f" /><Relationship Type="http://schemas.openxmlformats.org/officeDocument/2006/relationships/slide" Target="/ppt/slides/slide4.xml" Id="R0d4edaf52ca64604" /><Relationship Type="http://schemas.openxmlformats.org/officeDocument/2006/relationships/slide" Target="/ppt/slides/slide5.xml" Id="Rc25f9d4cd394462a" /><Relationship Type="http://schemas.openxmlformats.org/officeDocument/2006/relationships/slide" Target="/ppt/slides/slide6.xml" Id="R9dca830f2e1b4897" /><Relationship Type="http://schemas.openxmlformats.org/officeDocument/2006/relationships/slide" Target="/ppt/slides/slide7.xml" Id="Rc1bf6f1365cd42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495f8a9f6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b27b2cea44493" /><Relationship Type="http://schemas.openxmlformats.org/officeDocument/2006/relationships/theme" Target="/ppt/slideMasters/theme/theme1.xml" Id="Rc2c65c305809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b27b2cea4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85ed05954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a120be88d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8319f68be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cbfe6e6a1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1c83628a3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abb8a929c4e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854b442b1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 SMITH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SMITH HOLDING AS ble etablert [år] og holder til i Kalandseidet.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3 932 512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29 451 391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29 901 391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CAPPELEN SMITH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Osvegen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5229 Kalandseidet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923 052 313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