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881fb5e66c4f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75884ef8354c6e"/>
  </p:sldMasterIdLst>
  <p:sldIdLst>
    <p:sldId xmlns:r="http://schemas.openxmlformats.org/officeDocument/2006/relationships" id="256" r:id="Rf7a04d7a983d4dcc"/>
    <p:sldId xmlns:r="http://schemas.openxmlformats.org/officeDocument/2006/relationships" id="257" r:id="R4d5f8d735f6d4e49"/>
    <p:sldId xmlns:r="http://schemas.openxmlformats.org/officeDocument/2006/relationships" id="258" r:id="Rf2bc0c78ae484187"/>
    <p:sldId xmlns:r="http://schemas.openxmlformats.org/officeDocument/2006/relationships" id="259" r:id="R32f8024725dd4b44"/>
    <p:sldId xmlns:r="http://schemas.openxmlformats.org/officeDocument/2006/relationships" id="260" r:id="Rc92e8cd6f2e04d77"/>
    <p:sldId xmlns:r="http://schemas.openxmlformats.org/officeDocument/2006/relationships" id="261" r:id="R6fbd3d25749b4952"/>
    <p:sldId xmlns:r="http://schemas.openxmlformats.org/officeDocument/2006/relationships" id="262" r:id="Rd181b32ec63743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5884ef8354c6e" /><Relationship Type="http://schemas.openxmlformats.org/officeDocument/2006/relationships/slide" Target="/ppt/slides/slide1.xml" Id="Rf7a04d7a983d4dcc" /><Relationship Type="http://schemas.openxmlformats.org/officeDocument/2006/relationships/slide" Target="/ppt/slides/slide2.xml" Id="R4d5f8d735f6d4e49" /><Relationship Type="http://schemas.openxmlformats.org/officeDocument/2006/relationships/slide" Target="/ppt/slides/slide3.xml" Id="Rf2bc0c78ae484187" /><Relationship Type="http://schemas.openxmlformats.org/officeDocument/2006/relationships/slide" Target="/ppt/slides/slide4.xml" Id="R32f8024725dd4b44" /><Relationship Type="http://schemas.openxmlformats.org/officeDocument/2006/relationships/slide" Target="/ppt/slides/slide5.xml" Id="Rc92e8cd6f2e04d77" /><Relationship Type="http://schemas.openxmlformats.org/officeDocument/2006/relationships/slide" Target="/ppt/slides/slide6.xml" Id="R6fbd3d25749b4952" /><Relationship Type="http://schemas.openxmlformats.org/officeDocument/2006/relationships/slide" Target="/ppt/slides/slide7.xml" Id="Rd181b32ec63743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8a60313cbe41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32ca352f31486b" /><Relationship Type="http://schemas.openxmlformats.org/officeDocument/2006/relationships/theme" Target="/ppt/slideMasters/theme/theme1.xml" Id="Rc9e8e4fade7442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32ca352f3148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3aaa48f4842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91b7556c342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32d89603214e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a8985cf7b4b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901a6270f447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055fd2fb44f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9dbce619b4a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LBN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LBN EIENDOM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18 669 875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18 733 172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LINN BRUDEVOLD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Linn Brudevold Næss, Granlia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923 052 607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