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d40ad9d8c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6ac6834804f20"/>
  </p:sldMasterIdLst>
  <p:sldIdLst>
    <p:sldId xmlns:r="http://schemas.openxmlformats.org/officeDocument/2006/relationships" id="256" r:id="Rad5ed72f7a724ac9"/>
    <p:sldId xmlns:r="http://schemas.openxmlformats.org/officeDocument/2006/relationships" id="257" r:id="Rbf51330fe9984e07"/>
    <p:sldId xmlns:r="http://schemas.openxmlformats.org/officeDocument/2006/relationships" id="258" r:id="R76605580e6dc4a5f"/>
    <p:sldId xmlns:r="http://schemas.openxmlformats.org/officeDocument/2006/relationships" id="259" r:id="Ra9203e8b5447487e"/>
    <p:sldId xmlns:r="http://schemas.openxmlformats.org/officeDocument/2006/relationships" id="260" r:id="R0b7d47a1556c4229"/>
    <p:sldId xmlns:r="http://schemas.openxmlformats.org/officeDocument/2006/relationships" id="261" r:id="R4b66da4b3f034408"/>
    <p:sldId xmlns:r="http://schemas.openxmlformats.org/officeDocument/2006/relationships" id="262" r:id="Rd5bd29d0196f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6ac6834804f20" /><Relationship Type="http://schemas.openxmlformats.org/officeDocument/2006/relationships/slide" Target="/ppt/slides/slide1.xml" Id="Rad5ed72f7a724ac9" /><Relationship Type="http://schemas.openxmlformats.org/officeDocument/2006/relationships/slide" Target="/ppt/slides/slide2.xml" Id="Rbf51330fe9984e07" /><Relationship Type="http://schemas.openxmlformats.org/officeDocument/2006/relationships/slide" Target="/ppt/slides/slide3.xml" Id="R76605580e6dc4a5f" /><Relationship Type="http://schemas.openxmlformats.org/officeDocument/2006/relationships/slide" Target="/ppt/slides/slide4.xml" Id="Ra9203e8b5447487e" /><Relationship Type="http://schemas.openxmlformats.org/officeDocument/2006/relationships/slide" Target="/ppt/slides/slide5.xml" Id="R0b7d47a1556c4229" /><Relationship Type="http://schemas.openxmlformats.org/officeDocument/2006/relationships/slide" Target="/ppt/slides/slide6.xml" Id="R4b66da4b3f034408" /><Relationship Type="http://schemas.openxmlformats.org/officeDocument/2006/relationships/slide" Target="/ppt/slides/slide7.xml" Id="Rd5bd29d0196f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d86276b6241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0dc5399d54096" /><Relationship Type="http://schemas.openxmlformats.org/officeDocument/2006/relationships/theme" Target="/ppt/slideMasters/theme/theme1.xml" Id="R249869bd34c34a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0dc5399d5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bf86aeca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3f6bf816c4c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38d8fd7f8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dcd71ae84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21c4747f7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bf7e7f35048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db69362e544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