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d71eb0552549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b2114ed5b2472f"/>
  </p:sldMasterIdLst>
  <p:sldIdLst>
    <p:sldId xmlns:r="http://schemas.openxmlformats.org/officeDocument/2006/relationships" id="256" r:id="R177f21fea2474a3a"/>
    <p:sldId xmlns:r="http://schemas.openxmlformats.org/officeDocument/2006/relationships" id="257" r:id="Rd80e32a89bb84212"/>
    <p:sldId xmlns:r="http://schemas.openxmlformats.org/officeDocument/2006/relationships" id="258" r:id="R2073f0664481442a"/>
    <p:sldId xmlns:r="http://schemas.openxmlformats.org/officeDocument/2006/relationships" id="259" r:id="R0dd95b7a3bd1464b"/>
    <p:sldId xmlns:r="http://schemas.openxmlformats.org/officeDocument/2006/relationships" id="260" r:id="R62192375c3bd40cd"/>
    <p:sldId xmlns:r="http://schemas.openxmlformats.org/officeDocument/2006/relationships" id="261" r:id="Rb6f11475a89b4243"/>
    <p:sldId xmlns:r="http://schemas.openxmlformats.org/officeDocument/2006/relationships" id="262" r:id="R79072b4208e049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b2114ed5b2472f" /><Relationship Type="http://schemas.openxmlformats.org/officeDocument/2006/relationships/slide" Target="/ppt/slides/slide1.xml" Id="R177f21fea2474a3a" /><Relationship Type="http://schemas.openxmlformats.org/officeDocument/2006/relationships/slide" Target="/ppt/slides/slide2.xml" Id="Rd80e32a89bb84212" /><Relationship Type="http://schemas.openxmlformats.org/officeDocument/2006/relationships/slide" Target="/ppt/slides/slide3.xml" Id="R2073f0664481442a" /><Relationship Type="http://schemas.openxmlformats.org/officeDocument/2006/relationships/slide" Target="/ppt/slides/slide4.xml" Id="R0dd95b7a3bd1464b" /><Relationship Type="http://schemas.openxmlformats.org/officeDocument/2006/relationships/slide" Target="/ppt/slides/slide5.xml" Id="R62192375c3bd40cd" /><Relationship Type="http://schemas.openxmlformats.org/officeDocument/2006/relationships/slide" Target="/ppt/slides/slide6.xml" Id="Rb6f11475a89b4243" /><Relationship Type="http://schemas.openxmlformats.org/officeDocument/2006/relationships/slide" Target="/ppt/slides/slide7.xml" Id="R79072b4208e049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86e82389c64c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ee1caf89a408f" /><Relationship Type="http://schemas.openxmlformats.org/officeDocument/2006/relationships/theme" Target="/ppt/slideMasters/theme/theme1.xml" Id="Ra28262d6fb484c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0ee1caf89a40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638354fb94d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7ce5ce46741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09c78c45d45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7a733ad894b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b07b7ac5145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ce8674e1e4a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f201c812f42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HH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HH PROSJEKT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127 792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3 292 966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5 444 476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BOLIGBYGGELAG PROSJEKT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v/Halden Boligbyggelag, Niels Stubs gate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1776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923 115 366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PROSJEKT AS</a:t>
            </a:r>
          </a:p>
        </p:txBody>
      </p:sp>
    </p:spTree>
  </p:cSld>
  <p:clrMapOvr>
    <a:masterClrMapping xmlns:a="http://schemas.openxmlformats.org/drawingml/2006/main"/>
  </p:clrMapOvr>
</p:sld>
</file>