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45ad63db2042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9f45c9f2cb42be"/>
  </p:sldMasterIdLst>
  <p:sldIdLst>
    <p:sldId xmlns:r="http://schemas.openxmlformats.org/officeDocument/2006/relationships" id="256" r:id="R4bdcc0e2faa945a0"/>
    <p:sldId xmlns:r="http://schemas.openxmlformats.org/officeDocument/2006/relationships" id="257" r:id="Rbc84cb4ca13449e3"/>
    <p:sldId xmlns:r="http://schemas.openxmlformats.org/officeDocument/2006/relationships" id="258" r:id="Rf82ae90f27674557"/>
    <p:sldId xmlns:r="http://schemas.openxmlformats.org/officeDocument/2006/relationships" id="259" r:id="R780a03f9866649fe"/>
    <p:sldId xmlns:r="http://schemas.openxmlformats.org/officeDocument/2006/relationships" id="260" r:id="R74598a1e42054126"/>
    <p:sldId xmlns:r="http://schemas.openxmlformats.org/officeDocument/2006/relationships" id="261" r:id="R311bce06c961498d"/>
    <p:sldId xmlns:r="http://schemas.openxmlformats.org/officeDocument/2006/relationships" id="262" r:id="R3e7cea9a760745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9f45c9f2cb42be" /><Relationship Type="http://schemas.openxmlformats.org/officeDocument/2006/relationships/slide" Target="/ppt/slides/slide1.xml" Id="R4bdcc0e2faa945a0" /><Relationship Type="http://schemas.openxmlformats.org/officeDocument/2006/relationships/slide" Target="/ppt/slides/slide2.xml" Id="Rbc84cb4ca13449e3" /><Relationship Type="http://schemas.openxmlformats.org/officeDocument/2006/relationships/slide" Target="/ppt/slides/slide3.xml" Id="Rf82ae90f27674557" /><Relationship Type="http://schemas.openxmlformats.org/officeDocument/2006/relationships/slide" Target="/ppt/slides/slide4.xml" Id="R780a03f9866649fe" /><Relationship Type="http://schemas.openxmlformats.org/officeDocument/2006/relationships/slide" Target="/ppt/slides/slide5.xml" Id="R74598a1e42054126" /><Relationship Type="http://schemas.openxmlformats.org/officeDocument/2006/relationships/slide" Target="/ppt/slides/slide6.xml" Id="R311bce06c961498d" /><Relationship Type="http://schemas.openxmlformats.org/officeDocument/2006/relationships/slide" Target="/ppt/slides/slide7.xml" Id="R3e7cea9a760745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383b4875814f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b52c2836e545d1" /><Relationship Type="http://schemas.openxmlformats.org/officeDocument/2006/relationships/theme" Target="/ppt/slideMasters/theme/theme1.xml" Id="R36775dd6a9124f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b52c2836e545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68e8467d5341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d63128b1864e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d54378ed345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411aade52448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93abaf7a9645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f9911401ed4a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250c46ca0b45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FOLDVIK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FOLDVIK AS ble etablert [år] og holder til i Stavern.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4 564 534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2 488 354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1 941 489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10 909 606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12 565 055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FOLDVIK SIGMUND GUNNAR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Sigmund Foldvik, Foldvikveien 53A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3294 Stavern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923 123 776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FOLDVIK AS</a:t>
            </a:r>
          </a:p>
        </p:txBody>
      </p:sp>
    </p:spTree>
  </p:cSld>
  <p:clrMapOvr>
    <a:masterClrMapping xmlns:a="http://schemas.openxmlformats.org/drawingml/2006/main"/>
  </p:clrMapOvr>
</p:sld>
</file>