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cea4227a8e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edbf9a44646eb"/>
  </p:sldMasterIdLst>
  <p:sldIdLst>
    <p:sldId xmlns:r="http://schemas.openxmlformats.org/officeDocument/2006/relationships" id="256" r:id="R27d186ccfde44ff8"/>
    <p:sldId xmlns:r="http://schemas.openxmlformats.org/officeDocument/2006/relationships" id="257" r:id="R8cb66492e1814217"/>
    <p:sldId xmlns:r="http://schemas.openxmlformats.org/officeDocument/2006/relationships" id="258" r:id="Rba63a671a79741ff"/>
    <p:sldId xmlns:r="http://schemas.openxmlformats.org/officeDocument/2006/relationships" id="259" r:id="Rb9d308aa97a24757"/>
    <p:sldId xmlns:r="http://schemas.openxmlformats.org/officeDocument/2006/relationships" id="260" r:id="Re978d905325243bf"/>
    <p:sldId xmlns:r="http://schemas.openxmlformats.org/officeDocument/2006/relationships" id="261" r:id="Rc9a788ffa54f488f"/>
    <p:sldId xmlns:r="http://schemas.openxmlformats.org/officeDocument/2006/relationships" id="262" r:id="R9d0167b2c96d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edbf9a44646eb" /><Relationship Type="http://schemas.openxmlformats.org/officeDocument/2006/relationships/slide" Target="/ppt/slides/slide1.xml" Id="R27d186ccfde44ff8" /><Relationship Type="http://schemas.openxmlformats.org/officeDocument/2006/relationships/slide" Target="/ppt/slides/slide2.xml" Id="R8cb66492e1814217" /><Relationship Type="http://schemas.openxmlformats.org/officeDocument/2006/relationships/slide" Target="/ppt/slides/slide3.xml" Id="Rba63a671a79741ff" /><Relationship Type="http://schemas.openxmlformats.org/officeDocument/2006/relationships/slide" Target="/ppt/slides/slide4.xml" Id="Rb9d308aa97a24757" /><Relationship Type="http://schemas.openxmlformats.org/officeDocument/2006/relationships/slide" Target="/ppt/slides/slide5.xml" Id="Re978d905325243bf" /><Relationship Type="http://schemas.openxmlformats.org/officeDocument/2006/relationships/slide" Target="/ppt/slides/slide6.xml" Id="Rc9a788ffa54f488f" /><Relationship Type="http://schemas.openxmlformats.org/officeDocument/2006/relationships/slide" Target="/ppt/slides/slide7.xml" Id="R9d0167b2c96d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f142cd9bdc40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f8e414bf742aa" /><Relationship Type="http://schemas.openxmlformats.org/officeDocument/2006/relationships/theme" Target="/ppt/slideMasters/theme/theme1.xml" Id="R6683794ffbeb4a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f8e414bf7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74855440244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fe2cf8fe343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ef510ce5a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003742371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3d51762b94c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c17cf47cc4a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56bdc8ba4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BYGGSERVICE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23 500 783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4 518 269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9 424 578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INVEST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Fossegrenda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923 215 417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 BYGGSERVICE AS</a:t>
            </a:r>
          </a:p>
        </p:txBody>
      </p:sp>
    </p:spTree>
  </p:cSld>
  <p:clrMapOvr>
    <a:masterClrMapping xmlns:a="http://schemas.openxmlformats.org/drawingml/2006/main"/>
  </p:clrMapOvr>
</p:sld>
</file>