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aed1749be14c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f25c7acd7f4787"/>
  </p:sldMasterIdLst>
  <p:sldIdLst>
    <p:sldId xmlns:r="http://schemas.openxmlformats.org/officeDocument/2006/relationships" id="256" r:id="Rafb6489ab47c45a1"/>
    <p:sldId xmlns:r="http://schemas.openxmlformats.org/officeDocument/2006/relationships" id="257" r:id="R4a3808ac249648b5"/>
    <p:sldId xmlns:r="http://schemas.openxmlformats.org/officeDocument/2006/relationships" id="258" r:id="Rc2a92249dd144bb3"/>
    <p:sldId xmlns:r="http://schemas.openxmlformats.org/officeDocument/2006/relationships" id="259" r:id="Rb63f5de16bc748c7"/>
    <p:sldId xmlns:r="http://schemas.openxmlformats.org/officeDocument/2006/relationships" id="260" r:id="Rcb59ba3dcd9f4f63"/>
    <p:sldId xmlns:r="http://schemas.openxmlformats.org/officeDocument/2006/relationships" id="261" r:id="R8923e47c71bb4c2f"/>
    <p:sldId xmlns:r="http://schemas.openxmlformats.org/officeDocument/2006/relationships" id="262" r:id="R5664bcacd8ee47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25c7acd7f4787" /><Relationship Type="http://schemas.openxmlformats.org/officeDocument/2006/relationships/slide" Target="/ppt/slides/slide1.xml" Id="Rafb6489ab47c45a1" /><Relationship Type="http://schemas.openxmlformats.org/officeDocument/2006/relationships/slide" Target="/ppt/slides/slide2.xml" Id="R4a3808ac249648b5" /><Relationship Type="http://schemas.openxmlformats.org/officeDocument/2006/relationships/slide" Target="/ppt/slides/slide3.xml" Id="Rc2a92249dd144bb3" /><Relationship Type="http://schemas.openxmlformats.org/officeDocument/2006/relationships/slide" Target="/ppt/slides/slide4.xml" Id="Rb63f5de16bc748c7" /><Relationship Type="http://schemas.openxmlformats.org/officeDocument/2006/relationships/slide" Target="/ppt/slides/slide5.xml" Id="Rcb59ba3dcd9f4f63" /><Relationship Type="http://schemas.openxmlformats.org/officeDocument/2006/relationships/slide" Target="/ppt/slides/slide6.xml" Id="R8923e47c71bb4c2f" /><Relationship Type="http://schemas.openxmlformats.org/officeDocument/2006/relationships/slide" Target="/ppt/slides/slide7.xml" Id="R5664bcacd8ee47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1210d8bbd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a35f810014bbf" /><Relationship Type="http://schemas.openxmlformats.org/officeDocument/2006/relationships/theme" Target="/ppt/slideMasters/theme/theme1.xml" Id="R02176fef49c840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a35f81001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d33a24ced40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46af5845d41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44a7a840242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8e7ef242244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a5111d7054c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3c9fe7d6642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a0968e6a245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ALFANOR 19195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ALFANOR 19195 AS ble etablert [år] og holder til i Klavestadhaugen.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−640 782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19 751 026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392 519 310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403 972 861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LINDSTAD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Sandstadveien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1743 Klavestadhaugen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923 347 607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ALFANOR 19195 AS</a:t>
            </a:r>
          </a:p>
        </p:txBody>
      </p:sp>
    </p:spTree>
  </p:cSld>
  <p:clrMapOvr>
    <a:masterClrMapping xmlns:a="http://schemas.openxmlformats.org/drawingml/2006/main"/>
  </p:clrMapOvr>
</p:sld>
</file>