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3d7519c4c42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e5c9f597f44fe"/>
  </p:sldMasterIdLst>
  <p:sldIdLst>
    <p:sldId xmlns:r="http://schemas.openxmlformats.org/officeDocument/2006/relationships" id="256" r:id="Rcd3501a9463744de"/>
    <p:sldId xmlns:r="http://schemas.openxmlformats.org/officeDocument/2006/relationships" id="257" r:id="Rc0e453a409da4312"/>
    <p:sldId xmlns:r="http://schemas.openxmlformats.org/officeDocument/2006/relationships" id="258" r:id="R2957bcacb38c4052"/>
    <p:sldId xmlns:r="http://schemas.openxmlformats.org/officeDocument/2006/relationships" id="259" r:id="R2bd616254feb4a12"/>
    <p:sldId xmlns:r="http://schemas.openxmlformats.org/officeDocument/2006/relationships" id="260" r:id="R75ac7f885bbe49c3"/>
    <p:sldId xmlns:r="http://schemas.openxmlformats.org/officeDocument/2006/relationships" id="261" r:id="R6fa3156646394a18"/>
    <p:sldId xmlns:r="http://schemas.openxmlformats.org/officeDocument/2006/relationships" id="262" r:id="R127764752d9b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e5c9f597f44fe" /><Relationship Type="http://schemas.openxmlformats.org/officeDocument/2006/relationships/slide" Target="/ppt/slides/slide1.xml" Id="Rcd3501a9463744de" /><Relationship Type="http://schemas.openxmlformats.org/officeDocument/2006/relationships/slide" Target="/ppt/slides/slide2.xml" Id="Rc0e453a409da4312" /><Relationship Type="http://schemas.openxmlformats.org/officeDocument/2006/relationships/slide" Target="/ppt/slides/slide3.xml" Id="R2957bcacb38c4052" /><Relationship Type="http://schemas.openxmlformats.org/officeDocument/2006/relationships/slide" Target="/ppt/slides/slide4.xml" Id="R2bd616254feb4a12" /><Relationship Type="http://schemas.openxmlformats.org/officeDocument/2006/relationships/slide" Target="/ppt/slides/slide5.xml" Id="R75ac7f885bbe49c3" /><Relationship Type="http://schemas.openxmlformats.org/officeDocument/2006/relationships/slide" Target="/ppt/slides/slide6.xml" Id="R6fa3156646394a18" /><Relationship Type="http://schemas.openxmlformats.org/officeDocument/2006/relationships/slide" Target="/ppt/slides/slide7.xml" Id="R127764752d9b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81767ae8345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a94f722d438f" /><Relationship Type="http://schemas.openxmlformats.org/officeDocument/2006/relationships/theme" Target="/ppt/slideMasters/theme/theme1.xml" Id="R2d0d49547692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0a94f722d43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6db41bb23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7d8b343ec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fa7ac244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d3f83c2ac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3d68cb77c48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2eb75e8bb49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957bd2b1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