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272cc5a27649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576a2d6f804c27"/>
  </p:sldMasterIdLst>
  <p:sldIdLst>
    <p:sldId xmlns:r="http://schemas.openxmlformats.org/officeDocument/2006/relationships" id="256" r:id="R7e26e1d90df948d1"/>
    <p:sldId xmlns:r="http://schemas.openxmlformats.org/officeDocument/2006/relationships" id="257" r:id="R25418483c2ea4b1c"/>
    <p:sldId xmlns:r="http://schemas.openxmlformats.org/officeDocument/2006/relationships" id="258" r:id="Rb2fc39f5762f436b"/>
    <p:sldId xmlns:r="http://schemas.openxmlformats.org/officeDocument/2006/relationships" id="259" r:id="R17772f2a86424edb"/>
    <p:sldId xmlns:r="http://schemas.openxmlformats.org/officeDocument/2006/relationships" id="260" r:id="R4ba8ee795b5a46d1"/>
    <p:sldId xmlns:r="http://schemas.openxmlformats.org/officeDocument/2006/relationships" id="261" r:id="R18baea145e2642e4"/>
    <p:sldId xmlns:r="http://schemas.openxmlformats.org/officeDocument/2006/relationships" id="262" r:id="R92024c31fa7a4d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76a2d6f804c27" /><Relationship Type="http://schemas.openxmlformats.org/officeDocument/2006/relationships/slide" Target="/ppt/slides/slide1.xml" Id="R7e26e1d90df948d1" /><Relationship Type="http://schemas.openxmlformats.org/officeDocument/2006/relationships/slide" Target="/ppt/slides/slide2.xml" Id="R25418483c2ea4b1c" /><Relationship Type="http://schemas.openxmlformats.org/officeDocument/2006/relationships/slide" Target="/ppt/slides/slide3.xml" Id="Rb2fc39f5762f436b" /><Relationship Type="http://schemas.openxmlformats.org/officeDocument/2006/relationships/slide" Target="/ppt/slides/slide4.xml" Id="R17772f2a86424edb" /><Relationship Type="http://schemas.openxmlformats.org/officeDocument/2006/relationships/slide" Target="/ppt/slides/slide5.xml" Id="R4ba8ee795b5a46d1" /><Relationship Type="http://schemas.openxmlformats.org/officeDocument/2006/relationships/slide" Target="/ppt/slides/slide6.xml" Id="R18baea145e2642e4" /><Relationship Type="http://schemas.openxmlformats.org/officeDocument/2006/relationships/slide" Target="/ppt/slides/slide7.xml" Id="R92024c31fa7a4d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eb4a0555e42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61acb6dad470b" /><Relationship Type="http://schemas.openxmlformats.org/officeDocument/2006/relationships/theme" Target="/ppt/slideMasters/theme/theme1.xml" Id="R73fe6425285c44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961acb6dad47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05c06fcc448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448a865a446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aade6f43b48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69704524b49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f718116de4e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6c7878e5e42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be36f83fc4e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K&amp;H UTVIKLING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KRISTENSEN  –  68,7 %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HPT CONSULT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