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5cc968ec3d42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63a7066f3f457e"/>
  </p:sldMasterIdLst>
  <p:sldIdLst>
    <p:sldId xmlns:r="http://schemas.openxmlformats.org/officeDocument/2006/relationships" id="256" r:id="Rd3753e1740174f4d"/>
    <p:sldId xmlns:r="http://schemas.openxmlformats.org/officeDocument/2006/relationships" id="257" r:id="R1ced03d9beaf4952"/>
    <p:sldId xmlns:r="http://schemas.openxmlformats.org/officeDocument/2006/relationships" id="258" r:id="R7a6338d6c99d4fba"/>
    <p:sldId xmlns:r="http://schemas.openxmlformats.org/officeDocument/2006/relationships" id="259" r:id="R38a8857088764418"/>
    <p:sldId xmlns:r="http://schemas.openxmlformats.org/officeDocument/2006/relationships" id="260" r:id="Reb7fc356e256450c"/>
    <p:sldId xmlns:r="http://schemas.openxmlformats.org/officeDocument/2006/relationships" id="261" r:id="R0c24aadf2c7a4c40"/>
    <p:sldId xmlns:r="http://schemas.openxmlformats.org/officeDocument/2006/relationships" id="262" r:id="Rd95f9aecccfe48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3a7066f3f457e" /><Relationship Type="http://schemas.openxmlformats.org/officeDocument/2006/relationships/slide" Target="/ppt/slides/slide1.xml" Id="Rd3753e1740174f4d" /><Relationship Type="http://schemas.openxmlformats.org/officeDocument/2006/relationships/slide" Target="/ppt/slides/slide2.xml" Id="R1ced03d9beaf4952" /><Relationship Type="http://schemas.openxmlformats.org/officeDocument/2006/relationships/slide" Target="/ppt/slides/slide3.xml" Id="R7a6338d6c99d4fba" /><Relationship Type="http://schemas.openxmlformats.org/officeDocument/2006/relationships/slide" Target="/ppt/slides/slide4.xml" Id="R38a8857088764418" /><Relationship Type="http://schemas.openxmlformats.org/officeDocument/2006/relationships/slide" Target="/ppt/slides/slide5.xml" Id="Reb7fc356e256450c" /><Relationship Type="http://schemas.openxmlformats.org/officeDocument/2006/relationships/slide" Target="/ppt/slides/slide6.xml" Id="R0c24aadf2c7a4c40" /><Relationship Type="http://schemas.openxmlformats.org/officeDocument/2006/relationships/slide" Target="/ppt/slides/slide7.xml" Id="Rd95f9aecccfe48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07fd59417f40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4b929c2f94294" /><Relationship Type="http://schemas.openxmlformats.org/officeDocument/2006/relationships/theme" Target="/ppt/slideMasters/theme/theme1.xml" Id="R6ccfa1f112624c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f4b929c2f942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edbeedb524d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0f08f9062242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74d39f3b547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fddce3ca145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b50c2f01a40a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de6a784f8495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4b114d76f4f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RAPP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RAPP HOLDING AS ble etablert [år] og holder til i Rasta.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17 748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127 748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Røykås terrasse 112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1476 Rasta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923 706 607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RAPP HOLDING AS</a:t>
            </a:r>
          </a:p>
        </p:txBody>
      </p:sp>
    </p:spTree>
  </p:cSld>
  <p:clrMapOvr>
    <a:masterClrMapping xmlns:a="http://schemas.openxmlformats.org/drawingml/2006/main"/>
  </p:clrMapOvr>
</p:sld>
</file>