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b0c43c1894e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a3a647ae0418b"/>
  </p:sldMasterIdLst>
  <p:sldIdLst>
    <p:sldId xmlns:r="http://schemas.openxmlformats.org/officeDocument/2006/relationships" id="256" r:id="R24736c191f9e42bb"/>
    <p:sldId xmlns:r="http://schemas.openxmlformats.org/officeDocument/2006/relationships" id="257" r:id="R3915cf608df243c3"/>
    <p:sldId xmlns:r="http://schemas.openxmlformats.org/officeDocument/2006/relationships" id="258" r:id="Rd161184528a2497c"/>
    <p:sldId xmlns:r="http://schemas.openxmlformats.org/officeDocument/2006/relationships" id="259" r:id="Rbd26e995e14848c4"/>
    <p:sldId xmlns:r="http://schemas.openxmlformats.org/officeDocument/2006/relationships" id="260" r:id="R4d9bfe56cfa54d00"/>
    <p:sldId xmlns:r="http://schemas.openxmlformats.org/officeDocument/2006/relationships" id="261" r:id="Rf16331117c054fe8"/>
    <p:sldId xmlns:r="http://schemas.openxmlformats.org/officeDocument/2006/relationships" id="262" r:id="Rc3672dfd4cdf4a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a3a647ae0418b" /><Relationship Type="http://schemas.openxmlformats.org/officeDocument/2006/relationships/slide" Target="/ppt/slides/slide1.xml" Id="R24736c191f9e42bb" /><Relationship Type="http://schemas.openxmlformats.org/officeDocument/2006/relationships/slide" Target="/ppt/slides/slide2.xml" Id="R3915cf608df243c3" /><Relationship Type="http://schemas.openxmlformats.org/officeDocument/2006/relationships/slide" Target="/ppt/slides/slide3.xml" Id="Rd161184528a2497c" /><Relationship Type="http://schemas.openxmlformats.org/officeDocument/2006/relationships/slide" Target="/ppt/slides/slide4.xml" Id="Rbd26e995e14848c4" /><Relationship Type="http://schemas.openxmlformats.org/officeDocument/2006/relationships/slide" Target="/ppt/slides/slide5.xml" Id="R4d9bfe56cfa54d00" /><Relationship Type="http://schemas.openxmlformats.org/officeDocument/2006/relationships/slide" Target="/ppt/slides/slide6.xml" Id="Rf16331117c054fe8" /><Relationship Type="http://schemas.openxmlformats.org/officeDocument/2006/relationships/slide" Target="/ppt/slides/slide7.xml" Id="Rc3672dfd4cdf4a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4b7ad1eeb40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5d84bfa8b4585" /><Relationship Type="http://schemas.openxmlformats.org/officeDocument/2006/relationships/theme" Target="/ppt/slideMasters/theme/theme1.xml" Id="Rca357782e662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45d84bfa8b45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e206ea9a8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63a5367cf4f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e43e9e6d540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af5380431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74e5337594a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688462f754d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22770e5d9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HOFSETH HOLDCO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HOFSETH HOLDCO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−633 765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10 159 393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MATTHEW MIXTER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Kipervikgata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923 718 575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HOFSETH HOLDCO AS</a:t>
            </a:r>
          </a:p>
        </p:txBody>
      </p:sp>
    </p:spTree>
  </p:cSld>
  <p:clrMapOvr>
    <a:masterClrMapping xmlns:a="http://schemas.openxmlformats.org/drawingml/2006/main"/>
  </p:clrMapOvr>
</p:sld>
</file>