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b8421b786746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a2a1ee6e474d7e"/>
  </p:sldMasterIdLst>
  <p:sldIdLst>
    <p:sldId xmlns:r="http://schemas.openxmlformats.org/officeDocument/2006/relationships" id="256" r:id="Ra9818960069c4bcd"/>
    <p:sldId xmlns:r="http://schemas.openxmlformats.org/officeDocument/2006/relationships" id="257" r:id="R1f3a03b1dad2495e"/>
    <p:sldId xmlns:r="http://schemas.openxmlformats.org/officeDocument/2006/relationships" id="258" r:id="Ra0b250be8a2648e3"/>
    <p:sldId xmlns:r="http://schemas.openxmlformats.org/officeDocument/2006/relationships" id="259" r:id="R5257ad240d924c93"/>
    <p:sldId xmlns:r="http://schemas.openxmlformats.org/officeDocument/2006/relationships" id="260" r:id="Ra24be16084834a1f"/>
    <p:sldId xmlns:r="http://schemas.openxmlformats.org/officeDocument/2006/relationships" id="261" r:id="R876cc893f02d42b6"/>
    <p:sldId xmlns:r="http://schemas.openxmlformats.org/officeDocument/2006/relationships" id="262" r:id="R23a2e5fb23894f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a2a1ee6e474d7e" /><Relationship Type="http://schemas.openxmlformats.org/officeDocument/2006/relationships/slide" Target="/ppt/slides/slide1.xml" Id="Ra9818960069c4bcd" /><Relationship Type="http://schemas.openxmlformats.org/officeDocument/2006/relationships/slide" Target="/ppt/slides/slide2.xml" Id="R1f3a03b1dad2495e" /><Relationship Type="http://schemas.openxmlformats.org/officeDocument/2006/relationships/slide" Target="/ppt/slides/slide3.xml" Id="Ra0b250be8a2648e3" /><Relationship Type="http://schemas.openxmlformats.org/officeDocument/2006/relationships/slide" Target="/ppt/slides/slide4.xml" Id="R5257ad240d924c93" /><Relationship Type="http://schemas.openxmlformats.org/officeDocument/2006/relationships/slide" Target="/ppt/slides/slide5.xml" Id="Ra24be16084834a1f" /><Relationship Type="http://schemas.openxmlformats.org/officeDocument/2006/relationships/slide" Target="/ppt/slides/slide6.xml" Id="R876cc893f02d42b6" /><Relationship Type="http://schemas.openxmlformats.org/officeDocument/2006/relationships/slide" Target="/ppt/slides/slide7.xml" Id="R23a2e5fb23894f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ef772227f841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6cdda60084a3e" /><Relationship Type="http://schemas.openxmlformats.org/officeDocument/2006/relationships/theme" Target="/ppt/slideMasters/theme/theme1.xml" Id="R73d0f22aa3a84d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f6cdda60084a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832f0c8f34c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e27e9b0234b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eae8c11f047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79ea33f614c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95917b26b4a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26e0fd5a644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aac74e38e4a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ATLE PEDERSEN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ATLE PEDERSEN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7 571 940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956 819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718 747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395 250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3 545 624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BONNFARA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Kuvigheia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4841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923 735 488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