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fda55539f5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c02aa27e6453c"/>
  </p:sldMasterIdLst>
  <p:sldIdLst>
    <p:sldId xmlns:r="http://schemas.openxmlformats.org/officeDocument/2006/relationships" id="256" r:id="Rd8d0522d44704acf"/>
    <p:sldId xmlns:r="http://schemas.openxmlformats.org/officeDocument/2006/relationships" id="257" r:id="Ra3b0615b46aa40d9"/>
    <p:sldId xmlns:r="http://schemas.openxmlformats.org/officeDocument/2006/relationships" id="258" r:id="R182130bbdb4144cd"/>
    <p:sldId xmlns:r="http://schemas.openxmlformats.org/officeDocument/2006/relationships" id="259" r:id="R72980fd353fc42fb"/>
    <p:sldId xmlns:r="http://schemas.openxmlformats.org/officeDocument/2006/relationships" id="260" r:id="R65fa62a5b9f84fa9"/>
    <p:sldId xmlns:r="http://schemas.openxmlformats.org/officeDocument/2006/relationships" id="261" r:id="Rc1c7465732bf459e"/>
    <p:sldId xmlns:r="http://schemas.openxmlformats.org/officeDocument/2006/relationships" id="262" r:id="Re1fa64efba90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c02aa27e6453c" /><Relationship Type="http://schemas.openxmlformats.org/officeDocument/2006/relationships/slide" Target="/ppt/slides/slide1.xml" Id="Rd8d0522d44704acf" /><Relationship Type="http://schemas.openxmlformats.org/officeDocument/2006/relationships/slide" Target="/ppt/slides/slide2.xml" Id="Ra3b0615b46aa40d9" /><Relationship Type="http://schemas.openxmlformats.org/officeDocument/2006/relationships/slide" Target="/ppt/slides/slide3.xml" Id="R182130bbdb4144cd" /><Relationship Type="http://schemas.openxmlformats.org/officeDocument/2006/relationships/slide" Target="/ppt/slides/slide4.xml" Id="R72980fd353fc42fb" /><Relationship Type="http://schemas.openxmlformats.org/officeDocument/2006/relationships/slide" Target="/ppt/slides/slide5.xml" Id="R65fa62a5b9f84fa9" /><Relationship Type="http://schemas.openxmlformats.org/officeDocument/2006/relationships/slide" Target="/ppt/slides/slide6.xml" Id="Rc1c7465732bf459e" /><Relationship Type="http://schemas.openxmlformats.org/officeDocument/2006/relationships/slide" Target="/ppt/slides/slide7.xml" Id="Re1fa64efba90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51abf4195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979008a574631" /><Relationship Type="http://schemas.openxmlformats.org/officeDocument/2006/relationships/theme" Target="/ppt/slideMasters/theme/theme1.xml" Id="Rd57d625f3d6f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979008a5746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f7afcec9a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06544184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9f9c2438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5da52ef9a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9b7b8be5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f436801f6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9bcd2c59640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S.E. BRENDEN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S.E. BRENDEN HOLDING AS ble etablert [år] og holder til i Dovreskogen.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10 991 285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11 964 774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STIAN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2663 Dovreskogen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923 744 401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