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c1c2f249cb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a8338f27c94142"/>
  </p:sldMasterIdLst>
  <p:sldIdLst>
    <p:sldId xmlns:r="http://schemas.openxmlformats.org/officeDocument/2006/relationships" id="256" r:id="Rdb51747f4b7c43bd"/>
    <p:sldId xmlns:r="http://schemas.openxmlformats.org/officeDocument/2006/relationships" id="257" r:id="R6d46b7da2aa24556"/>
    <p:sldId xmlns:r="http://schemas.openxmlformats.org/officeDocument/2006/relationships" id="258" r:id="Rbc07ccdfd85f4ff9"/>
    <p:sldId xmlns:r="http://schemas.openxmlformats.org/officeDocument/2006/relationships" id="259" r:id="Rd5f2fb328d0646d9"/>
    <p:sldId xmlns:r="http://schemas.openxmlformats.org/officeDocument/2006/relationships" id="260" r:id="Ra3b32cf26d9b4d74"/>
    <p:sldId xmlns:r="http://schemas.openxmlformats.org/officeDocument/2006/relationships" id="261" r:id="R3688ef68ce01401e"/>
    <p:sldId xmlns:r="http://schemas.openxmlformats.org/officeDocument/2006/relationships" id="262" r:id="R4c5391dbf655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8338f27c94142" /><Relationship Type="http://schemas.openxmlformats.org/officeDocument/2006/relationships/slide" Target="/ppt/slides/slide1.xml" Id="Rdb51747f4b7c43bd" /><Relationship Type="http://schemas.openxmlformats.org/officeDocument/2006/relationships/slide" Target="/ppt/slides/slide2.xml" Id="R6d46b7da2aa24556" /><Relationship Type="http://schemas.openxmlformats.org/officeDocument/2006/relationships/slide" Target="/ppt/slides/slide3.xml" Id="Rbc07ccdfd85f4ff9" /><Relationship Type="http://schemas.openxmlformats.org/officeDocument/2006/relationships/slide" Target="/ppt/slides/slide4.xml" Id="Rd5f2fb328d0646d9" /><Relationship Type="http://schemas.openxmlformats.org/officeDocument/2006/relationships/slide" Target="/ppt/slides/slide5.xml" Id="Ra3b32cf26d9b4d74" /><Relationship Type="http://schemas.openxmlformats.org/officeDocument/2006/relationships/slide" Target="/ppt/slides/slide6.xml" Id="R3688ef68ce01401e" /><Relationship Type="http://schemas.openxmlformats.org/officeDocument/2006/relationships/slide" Target="/ppt/slides/slide7.xml" Id="R4c5391dbf655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fb5fc4dea44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1357a9baf46d5" /><Relationship Type="http://schemas.openxmlformats.org/officeDocument/2006/relationships/theme" Target="/ppt/slideMasters/theme/theme1.xml" Id="R0262fffa2b7f49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71357a9baf46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fcf54801c46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53c5c02e44b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6cacbfd98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2ebaaf69d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5713b54dd4a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7e673f6e94d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5ebe820e44f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