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dc3488809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4c6e20e2c4abe"/>
  </p:sldMasterIdLst>
  <p:sldIdLst>
    <p:sldId xmlns:r="http://schemas.openxmlformats.org/officeDocument/2006/relationships" id="256" r:id="R97fa779b18dc4ac7"/>
    <p:sldId xmlns:r="http://schemas.openxmlformats.org/officeDocument/2006/relationships" id="257" r:id="Rf72d6875df594046"/>
    <p:sldId xmlns:r="http://schemas.openxmlformats.org/officeDocument/2006/relationships" id="258" r:id="R9762b613cb3d4de4"/>
    <p:sldId xmlns:r="http://schemas.openxmlformats.org/officeDocument/2006/relationships" id="259" r:id="Rdd100fe4e5c84422"/>
    <p:sldId xmlns:r="http://schemas.openxmlformats.org/officeDocument/2006/relationships" id="260" r:id="R82b4d16b440c4248"/>
    <p:sldId xmlns:r="http://schemas.openxmlformats.org/officeDocument/2006/relationships" id="261" r:id="R60d38b192b164d92"/>
    <p:sldId xmlns:r="http://schemas.openxmlformats.org/officeDocument/2006/relationships" id="262" r:id="Rbc5d1a56f328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4c6e20e2c4abe" /><Relationship Type="http://schemas.openxmlformats.org/officeDocument/2006/relationships/slide" Target="/ppt/slides/slide1.xml" Id="R97fa779b18dc4ac7" /><Relationship Type="http://schemas.openxmlformats.org/officeDocument/2006/relationships/slide" Target="/ppt/slides/slide2.xml" Id="Rf72d6875df594046" /><Relationship Type="http://schemas.openxmlformats.org/officeDocument/2006/relationships/slide" Target="/ppt/slides/slide3.xml" Id="R9762b613cb3d4de4" /><Relationship Type="http://schemas.openxmlformats.org/officeDocument/2006/relationships/slide" Target="/ppt/slides/slide4.xml" Id="Rdd100fe4e5c84422" /><Relationship Type="http://schemas.openxmlformats.org/officeDocument/2006/relationships/slide" Target="/ppt/slides/slide5.xml" Id="R82b4d16b440c4248" /><Relationship Type="http://schemas.openxmlformats.org/officeDocument/2006/relationships/slide" Target="/ppt/slides/slide6.xml" Id="R60d38b192b164d92" /><Relationship Type="http://schemas.openxmlformats.org/officeDocument/2006/relationships/slide" Target="/ppt/slides/slide7.xml" Id="Rbc5d1a56f328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e7be321ae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c6a0bd3984799" /><Relationship Type="http://schemas.openxmlformats.org/officeDocument/2006/relationships/theme" Target="/ppt/slideMasters/theme/theme1.xml" Id="Rb84b00f4d514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c6a0bd398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e91d430b6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66ae6d264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be5d408b4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54d56482e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2d42f9ea4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a0cdefaa41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8866a16e9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213 982 140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11 341 613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38 318 797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157 968 527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