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99df60d5e54c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02518b22284fd0"/>
  </p:sldMasterIdLst>
  <p:sldIdLst>
    <p:sldId xmlns:r="http://schemas.openxmlformats.org/officeDocument/2006/relationships" id="256" r:id="R355c5e09cbbb4fd1"/>
    <p:sldId xmlns:r="http://schemas.openxmlformats.org/officeDocument/2006/relationships" id="257" r:id="R7a104e11dc444151"/>
    <p:sldId xmlns:r="http://schemas.openxmlformats.org/officeDocument/2006/relationships" id="258" r:id="R94f8a40c74e94545"/>
    <p:sldId xmlns:r="http://schemas.openxmlformats.org/officeDocument/2006/relationships" id="259" r:id="R1268d58a9f7642b8"/>
    <p:sldId xmlns:r="http://schemas.openxmlformats.org/officeDocument/2006/relationships" id="260" r:id="R3272738260594157"/>
    <p:sldId xmlns:r="http://schemas.openxmlformats.org/officeDocument/2006/relationships" id="261" r:id="R256db40941db4e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02518b22284fd0" /><Relationship Type="http://schemas.openxmlformats.org/officeDocument/2006/relationships/slide" Target="/ppt/slides/slide1.xml" Id="R355c5e09cbbb4fd1" /><Relationship Type="http://schemas.openxmlformats.org/officeDocument/2006/relationships/slide" Target="/ppt/slides/slide2.xml" Id="R7a104e11dc444151" /><Relationship Type="http://schemas.openxmlformats.org/officeDocument/2006/relationships/slide" Target="/ppt/slides/slide3.xml" Id="R94f8a40c74e94545" /><Relationship Type="http://schemas.openxmlformats.org/officeDocument/2006/relationships/slide" Target="/ppt/slides/slide4.xml" Id="R1268d58a9f7642b8" /><Relationship Type="http://schemas.openxmlformats.org/officeDocument/2006/relationships/slide" Target="/ppt/slides/slide5.xml" Id="R3272738260594157" /><Relationship Type="http://schemas.openxmlformats.org/officeDocument/2006/relationships/slide" Target="/ppt/slides/slide6.xml" Id="R256db40941db4e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b963c75c274f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2e35d322840eb" /><Relationship Type="http://schemas.openxmlformats.org/officeDocument/2006/relationships/theme" Target="/ppt/slideMasters/theme/theme1.xml" Id="R10b3aa16233a43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f2e35d322840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fa6f247e94b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d11c238d740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b9217f89b48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2203951c94d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4c5e8867745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f435fb73b46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7 256 281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−243 719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−140 719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923 767 193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ELEKTRO AS</a:t>
            </a:r>
          </a:p>
        </p:txBody>
      </p:sp>
    </p:spTree>
  </p:cSld>
  <p:clrMapOvr>
    <a:masterClrMapping xmlns:a="http://schemas.openxmlformats.org/drawingml/2006/main"/>
  </p:clrMapOvr>
</p:sld>
</file>