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c81c81471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fdd46f3a94e34"/>
  </p:sldMasterIdLst>
  <p:sldIdLst>
    <p:sldId xmlns:r="http://schemas.openxmlformats.org/officeDocument/2006/relationships" id="256" r:id="Ra940b917a63f4754"/>
    <p:sldId xmlns:r="http://schemas.openxmlformats.org/officeDocument/2006/relationships" id="257" r:id="R2473f8bf01ad434f"/>
    <p:sldId xmlns:r="http://schemas.openxmlformats.org/officeDocument/2006/relationships" id="258" r:id="R7d198088f26d4ae7"/>
    <p:sldId xmlns:r="http://schemas.openxmlformats.org/officeDocument/2006/relationships" id="259" r:id="Rbf0b9a4d182b4835"/>
    <p:sldId xmlns:r="http://schemas.openxmlformats.org/officeDocument/2006/relationships" id="260" r:id="R59fda69c51db4b07"/>
    <p:sldId xmlns:r="http://schemas.openxmlformats.org/officeDocument/2006/relationships" id="261" r:id="R854da72512c64abc"/>
    <p:sldId xmlns:r="http://schemas.openxmlformats.org/officeDocument/2006/relationships" id="262" r:id="R798e467b308e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fdd46f3a94e34" /><Relationship Type="http://schemas.openxmlformats.org/officeDocument/2006/relationships/slide" Target="/ppt/slides/slide1.xml" Id="Ra940b917a63f4754" /><Relationship Type="http://schemas.openxmlformats.org/officeDocument/2006/relationships/slide" Target="/ppt/slides/slide2.xml" Id="R2473f8bf01ad434f" /><Relationship Type="http://schemas.openxmlformats.org/officeDocument/2006/relationships/slide" Target="/ppt/slides/slide3.xml" Id="R7d198088f26d4ae7" /><Relationship Type="http://schemas.openxmlformats.org/officeDocument/2006/relationships/slide" Target="/ppt/slides/slide4.xml" Id="Rbf0b9a4d182b4835" /><Relationship Type="http://schemas.openxmlformats.org/officeDocument/2006/relationships/slide" Target="/ppt/slides/slide5.xml" Id="R59fda69c51db4b07" /><Relationship Type="http://schemas.openxmlformats.org/officeDocument/2006/relationships/slide" Target="/ppt/slides/slide6.xml" Id="R854da72512c64abc" /><Relationship Type="http://schemas.openxmlformats.org/officeDocument/2006/relationships/slide" Target="/ppt/slides/slide7.xml" Id="R798e467b308e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c4aaa40ce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0cf0cd9b84b95" /><Relationship Type="http://schemas.openxmlformats.org/officeDocument/2006/relationships/theme" Target="/ppt/slideMasters/theme/theme1.xml" Id="R812c454b284e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0cf0cd9b8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5fc8ea290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5938bcac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164c6f5db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df6074b8c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23277114c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12a2adba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50ae5c7984c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INTERVAL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9 146 027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ANDREAS WIESE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Auberts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