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3ff8dbc36ab451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ce9b89ecafa4065"/>
  </p:sldMasterIdLst>
  <p:sldIdLst>
    <p:sldId xmlns:r="http://schemas.openxmlformats.org/officeDocument/2006/relationships" id="256" r:id="R69bd955f727745a9"/>
    <p:sldId xmlns:r="http://schemas.openxmlformats.org/officeDocument/2006/relationships" id="257" r:id="Raa0fcf0a328f4d52"/>
    <p:sldId xmlns:r="http://schemas.openxmlformats.org/officeDocument/2006/relationships" id="258" r:id="Raad623dbdf594a27"/>
    <p:sldId xmlns:r="http://schemas.openxmlformats.org/officeDocument/2006/relationships" id="259" r:id="R66f9f774497f44eb"/>
    <p:sldId xmlns:r="http://schemas.openxmlformats.org/officeDocument/2006/relationships" id="260" r:id="Rea8f9ea9fab846e8"/>
    <p:sldId xmlns:r="http://schemas.openxmlformats.org/officeDocument/2006/relationships" id="261" r:id="R2b57a6845d454d99"/>
    <p:sldId xmlns:r="http://schemas.openxmlformats.org/officeDocument/2006/relationships" id="262" r:id="R92045e869e364f0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ce9b89ecafa4065" /><Relationship Type="http://schemas.openxmlformats.org/officeDocument/2006/relationships/slide" Target="/ppt/slides/slide1.xml" Id="R69bd955f727745a9" /><Relationship Type="http://schemas.openxmlformats.org/officeDocument/2006/relationships/slide" Target="/ppt/slides/slide2.xml" Id="Raa0fcf0a328f4d52" /><Relationship Type="http://schemas.openxmlformats.org/officeDocument/2006/relationships/slide" Target="/ppt/slides/slide3.xml" Id="Raad623dbdf594a27" /><Relationship Type="http://schemas.openxmlformats.org/officeDocument/2006/relationships/slide" Target="/ppt/slides/slide4.xml" Id="R66f9f774497f44eb" /><Relationship Type="http://schemas.openxmlformats.org/officeDocument/2006/relationships/slide" Target="/ppt/slides/slide5.xml" Id="Rea8f9ea9fab846e8" /><Relationship Type="http://schemas.openxmlformats.org/officeDocument/2006/relationships/slide" Target="/ppt/slides/slide6.xml" Id="R2b57a6845d454d99" /><Relationship Type="http://schemas.openxmlformats.org/officeDocument/2006/relationships/slide" Target="/ppt/slides/slide7.xml" Id="R92045e869e364f0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f10a773ad4b42f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67bb6ee54a4b3c" /><Relationship Type="http://schemas.openxmlformats.org/officeDocument/2006/relationships/theme" Target="/ppt/slideMasters/theme/theme1.xml" Id="Rb7e0c11a5fc1436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367bb6ee54a4b3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0e9909763d4aa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e2f4053b50492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0b79b6c50d4d3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9385a35bd6406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721fe046a248c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03b49cf3b3455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f2288f3049407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BYGG &amp; GIPSSYSTEMER AS.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&amp; GIPSSYSTEMER AS.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BYGG &amp; GIPSSYSTEMER AS. ble etablert [år] og holder til i Eidsvoll Verk.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&amp; GIPSSYSTEMER AS.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&amp; GIPSSYSTEMER AS.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&amp; GIPSSYSTEMER AS.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7 143 190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92 594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93 224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1 514 440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2 844 701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&amp; GIPSSYSTEMER AS.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ERMIL ROMICA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CIOCOIU CRISTIAN CATALIN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&amp; GIPSSYSTEMER AS.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Mobergvegen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2074 Eidsvoll Verk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923 767 665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&amp; GIPSSYSTEMER AS.</a:t>
            </a:r>
          </a:p>
        </p:txBody>
      </p:sp>
    </p:spTree>
  </p:cSld>
  <p:clrMapOvr>
    <a:masterClrMapping xmlns:a="http://schemas.openxmlformats.org/drawingml/2006/main"/>
  </p:clrMapOvr>
</p:sld>
</file>