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489c83a74947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2c1e2b119e4a7d"/>
  </p:sldMasterIdLst>
  <p:sldIdLst>
    <p:sldId xmlns:r="http://schemas.openxmlformats.org/officeDocument/2006/relationships" id="256" r:id="Rae3221834e7042a1"/>
    <p:sldId xmlns:r="http://schemas.openxmlformats.org/officeDocument/2006/relationships" id="257" r:id="Rba4a0abdd4264f7b"/>
    <p:sldId xmlns:r="http://schemas.openxmlformats.org/officeDocument/2006/relationships" id="258" r:id="Rba7370d9a01f439b"/>
    <p:sldId xmlns:r="http://schemas.openxmlformats.org/officeDocument/2006/relationships" id="259" r:id="R3b4bd3fbc7ab4a8d"/>
    <p:sldId xmlns:r="http://schemas.openxmlformats.org/officeDocument/2006/relationships" id="260" r:id="R9f420ce8c9da4db7"/>
    <p:sldId xmlns:r="http://schemas.openxmlformats.org/officeDocument/2006/relationships" id="261" r:id="R1a7b840a0f8543fb"/>
    <p:sldId xmlns:r="http://schemas.openxmlformats.org/officeDocument/2006/relationships" id="262" r:id="Rd847b88f914446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c1e2b119e4a7d" /><Relationship Type="http://schemas.openxmlformats.org/officeDocument/2006/relationships/slide" Target="/ppt/slides/slide1.xml" Id="Rae3221834e7042a1" /><Relationship Type="http://schemas.openxmlformats.org/officeDocument/2006/relationships/slide" Target="/ppt/slides/slide2.xml" Id="Rba4a0abdd4264f7b" /><Relationship Type="http://schemas.openxmlformats.org/officeDocument/2006/relationships/slide" Target="/ppt/slides/slide3.xml" Id="Rba7370d9a01f439b" /><Relationship Type="http://schemas.openxmlformats.org/officeDocument/2006/relationships/slide" Target="/ppt/slides/slide4.xml" Id="R3b4bd3fbc7ab4a8d" /><Relationship Type="http://schemas.openxmlformats.org/officeDocument/2006/relationships/slide" Target="/ppt/slides/slide5.xml" Id="R9f420ce8c9da4db7" /><Relationship Type="http://schemas.openxmlformats.org/officeDocument/2006/relationships/slide" Target="/ppt/slides/slide6.xml" Id="R1a7b840a0f8543fb" /><Relationship Type="http://schemas.openxmlformats.org/officeDocument/2006/relationships/slide" Target="/ppt/slides/slide7.xml" Id="Rd847b88f914446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62ed59bfb49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b39d61c4648ec" /><Relationship Type="http://schemas.openxmlformats.org/officeDocument/2006/relationships/theme" Target="/ppt/slideMasters/theme/theme1.xml" Id="R9dac41c6b2b145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5b39d61c4648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09aa02e7149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ded5365c846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ba13d36c847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4b45c6d3147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35488712646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bae82f42845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29222de7b4b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FENGER HOLDING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4 118 330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4 346 383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FENGER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v/André Fenger, Sokkabekkveien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923 769 854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