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44fd3b229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e1f3ccf2b4293"/>
  </p:sldMasterIdLst>
  <p:sldIdLst>
    <p:sldId xmlns:r="http://schemas.openxmlformats.org/officeDocument/2006/relationships" id="256" r:id="Rd7990c70911e4f8c"/>
    <p:sldId xmlns:r="http://schemas.openxmlformats.org/officeDocument/2006/relationships" id="257" r:id="R101b4ceebeb04ac0"/>
    <p:sldId xmlns:r="http://schemas.openxmlformats.org/officeDocument/2006/relationships" id="258" r:id="R8c43f6da39a549d4"/>
    <p:sldId xmlns:r="http://schemas.openxmlformats.org/officeDocument/2006/relationships" id="259" r:id="Rf0f60029a01845f7"/>
    <p:sldId xmlns:r="http://schemas.openxmlformats.org/officeDocument/2006/relationships" id="260" r:id="Rf966aa0a6b924f26"/>
    <p:sldId xmlns:r="http://schemas.openxmlformats.org/officeDocument/2006/relationships" id="261" r:id="R866933bb672f4943"/>
    <p:sldId xmlns:r="http://schemas.openxmlformats.org/officeDocument/2006/relationships" id="262" r:id="Rebf981a1439c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e1f3ccf2b4293" /><Relationship Type="http://schemas.openxmlformats.org/officeDocument/2006/relationships/slide" Target="/ppt/slides/slide1.xml" Id="Rd7990c70911e4f8c" /><Relationship Type="http://schemas.openxmlformats.org/officeDocument/2006/relationships/slide" Target="/ppt/slides/slide2.xml" Id="R101b4ceebeb04ac0" /><Relationship Type="http://schemas.openxmlformats.org/officeDocument/2006/relationships/slide" Target="/ppt/slides/slide3.xml" Id="R8c43f6da39a549d4" /><Relationship Type="http://schemas.openxmlformats.org/officeDocument/2006/relationships/slide" Target="/ppt/slides/slide4.xml" Id="Rf0f60029a01845f7" /><Relationship Type="http://schemas.openxmlformats.org/officeDocument/2006/relationships/slide" Target="/ppt/slides/slide5.xml" Id="Rf966aa0a6b924f26" /><Relationship Type="http://schemas.openxmlformats.org/officeDocument/2006/relationships/slide" Target="/ppt/slides/slide6.xml" Id="R866933bb672f4943" /><Relationship Type="http://schemas.openxmlformats.org/officeDocument/2006/relationships/slide" Target="/ppt/slides/slide7.xml" Id="Rebf981a1439c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00e0dd45b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c905c9b9b4398" /><Relationship Type="http://schemas.openxmlformats.org/officeDocument/2006/relationships/theme" Target="/ppt/slideMasters/theme/theme1.xml" Id="R9d53c89d372d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c905c9b9b43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89f92fdb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efa7020f646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19cf05c96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a4c697aa9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b5146307444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5a38cbfe046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279c1b164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